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258" r:id="rId6"/>
    <p:sldId id="260" r:id="rId7"/>
    <p:sldId id="259" r:id="rId8"/>
    <p:sldId id="286" r:id="rId9"/>
    <p:sldId id="287" r:id="rId10"/>
    <p:sldId id="288" r:id="rId11"/>
    <p:sldId id="290" r:id="rId12"/>
    <p:sldId id="289" r:id="rId13"/>
    <p:sldId id="266" r:id="rId14"/>
    <p:sldId id="264" r:id="rId15"/>
    <p:sldId id="265" r:id="rId16"/>
    <p:sldId id="267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5" r:id="rId28"/>
    <p:sldId id="306" r:id="rId29"/>
    <p:sldId id="307" r:id="rId30"/>
    <p:sldId id="308" r:id="rId31"/>
    <p:sldId id="311" r:id="rId32"/>
    <p:sldId id="309" r:id="rId33"/>
    <p:sldId id="310" r:id="rId34"/>
    <p:sldId id="303" r:id="rId35"/>
    <p:sldId id="304" r:id="rId36"/>
    <p:sldId id="312" r:id="rId37"/>
    <p:sldId id="313" r:id="rId38"/>
    <p:sldId id="314" r:id="rId39"/>
    <p:sldId id="277" r:id="rId40"/>
    <p:sldId id="278" r:id="rId41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68C"/>
    <a:srgbClr val="001431"/>
    <a:srgbClr val="142F5C"/>
    <a:srgbClr val="149F2F"/>
    <a:srgbClr val="D14C0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D113A9D2-9D6B-4929-AA2D-F23B5EE8CBE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899" autoAdjust="0"/>
  </p:normalViewPr>
  <p:slideViewPr>
    <p:cSldViewPr snapToGrid="0" showGuides="1">
      <p:cViewPr varScale="1">
        <p:scale>
          <a:sx n="68" d="100"/>
          <a:sy n="68" d="100"/>
        </p:scale>
        <p:origin x="6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72"/>
    </p:cViewPr>
  </p:sorterViewPr>
  <p:notesViewPr>
    <p:cSldViewPr snapToGrid="0" showGuides="1">
      <p:cViewPr varScale="1">
        <p:scale>
          <a:sx n="77" d="100"/>
          <a:sy n="77" d="100"/>
        </p:scale>
        <p:origin x="330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6DBCFA-2332-41C2-99B7-1B54F24F85B7}" type="doc">
      <dgm:prSet loTypeId="urn:microsoft.com/office/officeart/2005/8/layout/cycle3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MX"/>
        </a:p>
      </dgm:t>
    </dgm:pt>
    <dgm:pt modelId="{AE356A3E-20EA-49F8-94AD-6BCEFA31BF49}">
      <dgm:prSet phldrT="[Texto]" custT="1"/>
      <dgm:spPr/>
      <dgm:t>
        <a:bodyPr/>
        <a:lstStyle/>
        <a:p>
          <a:r>
            <a:rPr lang="es-MX" sz="1800"/>
            <a:t>Información poco clara, incompleta, catastrófica</a:t>
          </a:r>
          <a:endParaRPr lang="es-MX" sz="1800" dirty="0"/>
        </a:p>
      </dgm:t>
    </dgm:pt>
    <dgm:pt modelId="{70BF3F51-417D-428F-9A40-11C5E4FA6E00}" type="parTrans" cxnId="{B36EB064-8D11-4CAA-8389-F7C7A1B1E610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39C99343-2696-45DD-AC27-A5B03A8D05D9}" type="sibTrans" cxnId="{B36EB064-8D11-4CAA-8389-F7C7A1B1E610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02456A98-DAF8-4C11-B083-BFCEE0D28372}">
      <dgm:prSet phldrT="[Texto]" custT="1"/>
      <dgm:spPr/>
      <dgm:t>
        <a:bodyPr/>
        <a:lstStyle/>
        <a:p>
          <a:r>
            <a:rPr lang="es-MX" sz="1800"/>
            <a:t>Desconfianza, temor y vigilancia (síntomas e información)</a:t>
          </a:r>
          <a:endParaRPr lang="es-MX" sz="1800" dirty="0"/>
        </a:p>
      </dgm:t>
    </dgm:pt>
    <dgm:pt modelId="{02108C32-E120-4C4D-A173-50734EB0294C}" type="parTrans" cxnId="{7F2A64EA-551F-4853-8310-40C41EFD8781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FBF73637-877B-49EB-92DE-12345995B028}" type="sibTrans" cxnId="{7F2A64EA-551F-4853-8310-40C41EFD8781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FAB9B623-D480-43FF-B86E-1F43510AACAA}">
      <dgm:prSet phldrT="[Texto]" custT="1"/>
      <dgm:spPr/>
      <dgm:t>
        <a:bodyPr/>
        <a:lstStyle/>
        <a:p>
          <a:r>
            <a:rPr lang="es-MX" sz="1800"/>
            <a:t>Adoptar nuevas estrategias (higiene, trabajo, convivencia)</a:t>
          </a:r>
          <a:endParaRPr lang="es-MX" sz="1800" dirty="0"/>
        </a:p>
      </dgm:t>
    </dgm:pt>
    <dgm:pt modelId="{75A4CEAA-BD0E-4A75-A76E-DFCAA9A4CB0E}" type="parTrans" cxnId="{D890022A-5A44-49F3-9CBF-6E7381520C16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AC1DE6D9-9C4C-43B1-B65E-D5E9A7F3B08F}" type="sibTrans" cxnId="{D890022A-5A44-49F3-9CBF-6E7381520C16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A7572B0D-8BE9-48F8-AA5E-667B876A0E25}">
      <dgm:prSet phldrT="[Texto]" custT="1"/>
      <dgm:spPr/>
      <dgm:t>
        <a:bodyPr/>
        <a:lstStyle/>
        <a:p>
          <a:r>
            <a:rPr lang="es-MX" sz="1800"/>
            <a:t>Errores, frustración, limitaciones</a:t>
          </a:r>
          <a:endParaRPr lang="es-MX" sz="1800" dirty="0"/>
        </a:p>
      </dgm:t>
    </dgm:pt>
    <dgm:pt modelId="{6F74EA3A-C039-4876-ACAF-1A17AFED45F0}" type="parTrans" cxnId="{92EC5B3C-2063-40DF-9F20-9805D002BAE2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BF617FD1-0661-4EA5-9234-7D78C387C1D5}" type="sibTrans" cxnId="{92EC5B3C-2063-40DF-9F20-9805D002BAE2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5A07132D-4DF2-4F93-9A19-F7025FEF3B8F}">
      <dgm:prSet phldrT="[Texto]" custT="1"/>
      <dgm:spPr/>
      <dgm:t>
        <a:bodyPr/>
        <a:lstStyle/>
        <a:p>
          <a:r>
            <a:rPr lang="es-MX" sz="1800"/>
            <a:t>Mayor esfuerzo en búsqueda de:</a:t>
          </a:r>
        </a:p>
        <a:p>
          <a:r>
            <a:rPr lang="es-MX" sz="1800"/>
            <a:t>Certidumbre, estabilidad, alcance de metas.</a:t>
          </a:r>
          <a:endParaRPr lang="es-MX" sz="1800" dirty="0"/>
        </a:p>
      </dgm:t>
    </dgm:pt>
    <dgm:pt modelId="{34E81A55-F0DF-4833-B1D2-F630F8B8C8FF}" type="parTrans" cxnId="{10B64A86-99C1-4E3A-9135-B3075883014C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19078C96-D2E3-465E-B32E-9FC3F6F84AA9}" type="sibTrans" cxnId="{10B64A86-99C1-4E3A-9135-B3075883014C}">
      <dgm:prSet/>
      <dgm:spPr/>
      <dgm:t>
        <a:bodyPr/>
        <a:lstStyle/>
        <a:p>
          <a:endParaRPr lang="es-MX" sz="24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01F8426F-0DFD-48CF-B5E5-E749EA284139}" type="pres">
      <dgm:prSet presAssocID="{476DBCFA-2332-41C2-99B7-1B54F24F85B7}" presName="Name0" presStyleCnt="0">
        <dgm:presLayoutVars>
          <dgm:dir/>
          <dgm:resizeHandles val="exact"/>
        </dgm:presLayoutVars>
      </dgm:prSet>
      <dgm:spPr/>
    </dgm:pt>
    <dgm:pt modelId="{917533C5-4AE0-4E76-A66D-485E09367A9F}" type="pres">
      <dgm:prSet presAssocID="{476DBCFA-2332-41C2-99B7-1B54F24F85B7}" presName="cycle" presStyleCnt="0"/>
      <dgm:spPr/>
    </dgm:pt>
    <dgm:pt modelId="{21D1E5E7-FB87-4D8C-9D18-C4FF55532E2D}" type="pres">
      <dgm:prSet presAssocID="{AE356A3E-20EA-49F8-94AD-6BCEFA31BF49}" presName="nodeFirstNode" presStyleLbl="node1" presStyleIdx="0" presStyleCnt="5">
        <dgm:presLayoutVars>
          <dgm:bulletEnabled val="1"/>
        </dgm:presLayoutVars>
      </dgm:prSet>
      <dgm:spPr/>
    </dgm:pt>
    <dgm:pt modelId="{A489BA18-C8B4-4CD0-93E3-FA2398BEA01F}" type="pres">
      <dgm:prSet presAssocID="{39C99343-2696-45DD-AC27-A5B03A8D05D9}" presName="sibTransFirstNode" presStyleLbl="bgShp" presStyleIdx="0" presStyleCnt="1"/>
      <dgm:spPr/>
    </dgm:pt>
    <dgm:pt modelId="{608C1081-4E6A-4953-97EA-E023570198F0}" type="pres">
      <dgm:prSet presAssocID="{02456A98-DAF8-4C11-B083-BFCEE0D28372}" presName="nodeFollowingNodes" presStyleLbl="node1" presStyleIdx="1" presStyleCnt="5">
        <dgm:presLayoutVars>
          <dgm:bulletEnabled val="1"/>
        </dgm:presLayoutVars>
      </dgm:prSet>
      <dgm:spPr/>
    </dgm:pt>
    <dgm:pt modelId="{62DBABB1-AD8E-4C72-8CB9-1E6146F12615}" type="pres">
      <dgm:prSet presAssocID="{FAB9B623-D480-43FF-B86E-1F43510AACAA}" presName="nodeFollowingNodes" presStyleLbl="node1" presStyleIdx="2" presStyleCnt="5">
        <dgm:presLayoutVars>
          <dgm:bulletEnabled val="1"/>
        </dgm:presLayoutVars>
      </dgm:prSet>
      <dgm:spPr/>
    </dgm:pt>
    <dgm:pt modelId="{A36CDB2A-90DB-4604-A54F-2F8B0B077D6E}" type="pres">
      <dgm:prSet presAssocID="{A7572B0D-8BE9-48F8-AA5E-667B876A0E25}" presName="nodeFollowingNodes" presStyleLbl="node1" presStyleIdx="3" presStyleCnt="5">
        <dgm:presLayoutVars>
          <dgm:bulletEnabled val="1"/>
        </dgm:presLayoutVars>
      </dgm:prSet>
      <dgm:spPr/>
    </dgm:pt>
    <dgm:pt modelId="{F8691A62-566D-4C61-B0FF-BF4B97F26ABC}" type="pres">
      <dgm:prSet presAssocID="{5A07132D-4DF2-4F93-9A19-F7025FEF3B8F}" presName="nodeFollowingNodes" presStyleLbl="node1" presStyleIdx="4" presStyleCnt="5" custScaleY="116958">
        <dgm:presLayoutVars>
          <dgm:bulletEnabled val="1"/>
        </dgm:presLayoutVars>
      </dgm:prSet>
      <dgm:spPr/>
    </dgm:pt>
  </dgm:ptLst>
  <dgm:cxnLst>
    <dgm:cxn modelId="{BA3F8D21-E06F-4068-AF31-3A9C807D4852}" type="presOf" srcId="{AE356A3E-20EA-49F8-94AD-6BCEFA31BF49}" destId="{21D1E5E7-FB87-4D8C-9D18-C4FF55532E2D}" srcOrd="0" destOrd="0" presId="urn:microsoft.com/office/officeart/2005/8/layout/cycle3"/>
    <dgm:cxn modelId="{D890022A-5A44-49F3-9CBF-6E7381520C16}" srcId="{476DBCFA-2332-41C2-99B7-1B54F24F85B7}" destId="{FAB9B623-D480-43FF-B86E-1F43510AACAA}" srcOrd="2" destOrd="0" parTransId="{75A4CEAA-BD0E-4A75-A76E-DFCAA9A4CB0E}" sibTransId="{AC1DE6D9-9C4C-43B1-B65E-D5E9A7F3B08F}"/>
    <dgm:cxn modelId="{92EC5B3C-2063-40DF-9F20-9805D002BAE2}" srcId="{476DBCFA-2332-41C2-99B7-1B54F24F85B7}" destId="{A7572B0D-8BE9-48F8-AA5E-667B876A0E25}" srcOrd="3" destOrd="0" parTransId="{6F74EA3A-C039-4876-ACAF-1A17AFED45F0}" sibTransId="{BF617FD1-0661-4EA5-9234-7D78C387C1D5}"/>
    <dgm:cxn modelId="{B36EB064-8D11-4CAA-8389-F7C7A1B1E610}" srcId="{476DBCFA-2332-41C2-99B7-1B54F24F85B7}" destId="{AE356A3E-20EA-49F8-94AD-6BCEFA31BF49}" srcOrd="0" destOrd="0" parTransId="{70BF3F51-417D-428F-9A40-11C5E4FA6E00}" sibTransId="{39C99343-2696-45DD-AC27-A5B03A8D05D9}"/>
    <dgm:cxn modelId="{E720F782-8471-410B-8DA7-91511E93C70F}" type="presOf" srcId="{FAB9B623-D480-43FF-B86E-1F43510AACAA}" destId="{62DBABB1-AD8E-4C72-8CB9-1E6146F12615}" srcOrd="0" destOrd="0" presId="urn:microsoft.com/office/officeart/2005/8/layout/cycle3"/>
    <dgm:cxn modelId="{10B64A86-99C1-4E3A-9135-B3075883014C}" srcId="{476DBCFA-2332-41C2-99B7-1B54F24F85B7}" destId="{5A07132D-4DF2-4F93-9A19-F7025FEF3B8F}" srcOrd="4" destOrd="0" parTransId="{34E81A55-F0DF-4833-B1D2-F630F8B8C8FF}" sibTransId="{19078C96-D2E3-465E-B32E-9FC3F6F84AA9}"/>
    <dgm:cxn modelId="{889303C1-D499-471B-855B-CBA124574515}" type="presOf" srcId="{476DBCFA-2332-41C2-99B7-1B54F24F85B7}" destId="{01F8426F-0DFD-48CF-B5E5-E749EA284139}" srcOrd="0" destOrd="0" presId="urn:microsoft.com/office/officeart/2005/8/layout/cycle3"/>
    <dgm:cxn modelId="{CAB8B8C2-2608-4FF9-9963-201A8553D27C}" type="presOf" srcId="{02456A98-DAF8-4C11-B083-BFCEE0D28372}" destId="{608C1081-4E6A-4953-97EA-E023570198F0}" srcOrd="0" destOrd="0" presId="urn:microsoft.com/office/officeart/2005/8/layout/cycle3"/>
    <dgm:cxn modelId="{3E7A04D2-B1D4-4092-8E14-401598599344}" type="presOf" srcId="{A7572B0D-8BE9-48F8-AA5E-667B876A0E25}" destId="{A36CDB2A-90DB-4604-A54F-2F8B0B077D6E}" srcOrd="0" destOrd="0" presId="urn:microsoft.com/office/officeart/2005/8/layout/cycle3"/>
    <dgm:cxn modelId="{280573D8-F061-4DC0-BB31-08C60B64E342}" type="presOf" srcId="{39C99343-2696-45DD-AC27-A5B03A8D05D9}" destId="{A489BA18-C8B4-4CD0-93E3-FA2398BEA01F}" srcOrd="0" destOrd="0" presId="urn:microsoft.com/office/officeart/2005/8/layout/cycle3"/>
    <dgm:cxn modelId="{7F2A64EA-551F-4853-8310-40C41EFD8781}" srcId="{476DBCFA-2332-41C2-99B7-1B54F24F85B7}" destId="{02456A98-DAF8-4C11-B083-BFCEE0D28372}" srcOrd="1" destOrd="0" parTransId="{02108C32-E120-4C4D-A173-50734EB0294C}" sibTransId="{FBF73637-877B-49EB-92DE-12345995B028}"/>
    <dgm:cxn modelId="{85025CEC-6094-41F5-98A3-69050741A4F3}" type="presOf" srcId="{5A07132D-4DF2-4F93-9A19-F7025FEF3B8F}" destId="{F8691A62-566D-4C61-B0FF-BF4B97F26ABC}" srcOrd="0" destOrd="0" presId="urn:microsoft.com/office/officeart/2005/8/layout/cycle3"/>
    <dgm:cxn modelId="{9B3AC8E4-2140-4E89-839D-7BB32C021867}" type="presParOf" srcId="{01F8426F-0DFD-48CF-B5E5-E749EA284139}" destId="{917533C5-4AE0-4E76-A66D-485E09367A9F}" srcOrd="0" destOrd="0" presId="urn:microsoft.com/office/officeart/2005/8/layout/cycle3"/>
    <dgm:cxn modelId="{2CAFCF52-7ADD-4166-9C18-E3AF01FB09C6}" type="presParOf" srcId="{917533C5-4AE0-4E76-A66D-485E09367A9F}" destId="{21D1E5E7-FB87-4D8C-9D18-C4FF55532E2D}" srcOrd="0" destOrd="0" presId="urn:microsoft.com/office/officeart/2005/8/layout/cycle3"/>
    <dgm:cxn modelId="{DD1E60F5-61E1-4ACA-8128-C7E78AE75A86}" type="presParOf" srcId="{917533C5-4AE0-4E76-A66D-485E09367A9F}" destId="{A489BA18-C8B4-4CD0-93E3-FA2398BEA01F}" srcOrd="1" destOrd="0" presId="urn:microsoft.com/office/officeart/2005/8/layout/cycle3"/>
    <dgm:cxn modelId="{785EF0F4-ACCC-437C-AE90-F402C5DCD025}" type="presParOf" srcId="{917533C5-4AE0-4E76-A66D-485E09367A9F}" destId="{608C1081-4E6A-4953-97EA-E023570198F0}" srcOrd="2" destOrd="0" presId="urn:microsoft.com/office/officeart/2005/8/layout/cycle3"/>
    <dgm:cxn modelId="{52337FCA-9E3C-43F6-92BF-62F355C6C23B}" type="presParOf" srcId="{917533C5-4AE0-4E76-A66D-485E09367A9F}" destId="{62DBABB1-AD8E-4C72-8CB9-1E6146F12615}" srcOrd="3" destOrd="0" presId="urn:microsoft.com/office/officeart/2005/8/layout/cycle3"/>
    <dgm:cxn modelId="{458534D2-805A-4879-B755-3B9049985C3C}" type="presParOf" srcId="{917533C5-4AE0-4E76-A66D-485E09367A9F}" destId="{A36CDB2A-90DB-4604-A54F-2F8B0B077D6E}" srcOrd="4" destOrd="0" presId="urn:microsoft.com/office/officeart/2005/8/layout/cycle3"/>
    <dgm:cxn modelId="{56CDFA8E-5544-4C38-834A-4B3EB5F2157F}" type="presParOf" srcId="{917533C5-4AE0-4E76-A66D-485E09367A9F}" destId="{F8691A62-566D-4C61-B0FF-BF4B97F26ABC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C8DA1C-A397-4076-82A3-9BF1054C0660}" type="doc">
      <dgm:prSet loTypeId="urn:microsoft.com/office/officeart/2005/8/layout/cycle2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MX"/>
        </a:p>
      </dgm:t>
    </dgm:pt>
    <dgm:pt modelId="{414B2C38-8728-4CE7-B197-8A995D368A88}">
      <dgm:prSet custT="1"/>
      <dgm:spPr/>
      <dgm:t>
        <a:bodyPr/>
        <a:lstStyle/>
        <a:p>
          <a:pPr rtl="0"/>
          <a:r>
            <a:rPr lang="es-MX" sz="2000"/>
            <a:t>Estrés y agotamiento</a:t>
          </a:r>
          <a:endParaRPr lang="es-MX" sz="2000" dirty="0"/>
        </a:p>
      </dgm:t>
    </dgm:pt>
    <dgm:pt modelId="{DA942EF0-D87B-4606-9D41-BE7C2DCAACF5}" type="parTrans" cxnId="{E664FC05-81DF-4492-8B9A-B05D48A6B1AA}">
      <dgm:prSet/>
      <dgm:spPr/>
      <dgm:t>
        <a:bodyPr/>
        <a:lstStyle/>
        <a:p>
          <a:endParaRPr lang="es-MX" sz="20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5728D5BF-CB13-4D45-BD26-DE2495CCCBDB}" type="sibTrans" cxnId="{E664FC05-81DF-4492-8B9A-B05D48A6B1AA}">
      <dgm:prSet custT="1"/>
      <dgm:spPr/>
      <dgm:t>
        <a:bodyPr/>
        <a:lstStyle/>
        <a:p>
          <a:endParaRPr lang="es-MX" sz="16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B6AFE3D6-B88C-4585-AB3B-DCC1C34CAB92}">
      <dgm:prSet custT="1"/>
      <dgm:spPr/>
      <dgm:t>
        <a:bodyPr/>
        <a:lstStyle/>
        <a:p>
          <a:pPr rtl="0"/>
          <a:r>
            <a:rPr lang="es-MX" sz="2000" dirty="0"/>
            <a:t>Necesidades insatisfechas</a:t>
          </a:r>
        </a:p>
      </dgm:t>
    </dgm:pt>
    <dgm:pt modelId="{49BDAD8D-CF16-428A-9DC7-47BFDD09781F}" type="parTrans" cxnId="{8D132FCC-3A85-4BBB-AFBF-32CAE64B2E7D}">
      <dgm:prSet/>
      <dgm:spPr/>
      <dgm:t>
        <a:bodyPr/>
        <a:lstStyle/>
        <a:p>
          <a:endParaRPr lang="es-MX" sz="20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D88917F3-56C6-4832-8269-98642188BC7D}" type="sibTrans" cxnId="{8D132FCC-3A85-4BBB-AFBF-32CAE64B2E7D}">
      <dgm:prSet custT="1"/>
      <dgm:spPr/>
      <dgm:t>
        <a:bodyPr/>
        <a:lstStyle/>
        <a:p>
          <a:endParaRPr lang="es-MX" sz="16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229ECD8D-0BC5-4FE6-8885-B96E8655C50D}">
      <dgm:prSet custT="1"/>
      <dgm:spPr/>
      <dgm:t>
        <a:bodyPr/>
        <a:lstStyle/>
        <a:p>
          <a:pPr rtl="0"/>
          <a:r>
            <a:rPr lang="es-MX" sz="2000"/>
            <a:t>Estrategias poco funcionales</a:t>
          </a:r>
        </a:p>
      </dgm:t>
    </dgm:pt>
    <dgm:pt modelId="{CA95F1EA-877F-4658-90E1-E0A47D6F17B3}" type="parTrans" cxnId="{6FB59FA9-F280-44B4-878B-723245A6B51C}">
      <dgm:prSet/>
      <dgm:spPr/>
      <dgm:t>
        <a:bodyPr/>
        <a:lstStyle/>
        <a:p>
          <a:endParaRPr lang="es-MX" sz="20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E8376AE2-1829-4297-AD6A-73DF8D4F756A}" type="sibTrans" cxnId="{6FB59FA9-F280-44B4-878B-723245A6B51C}">
      <dgm:prSet custT="1"/>
      <dgm:spPr/>
      <dgm:t>
        <a:bodyPr/>
        <a:lstStyle/>
        <a:p>
          <a:endParaRPr lang="es-MX" sz="16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182E1CBE-DD54-48EB-8AAD-EC954BDEA63E}" type="pres">
      <dgm:prSet presAssocID="{B1C8DA1C-A397-4076-82A3-9BF1054C0660}" presName="cycle" presStyleCnt="0">
        <dgm:presLayoutVars>
          <dgm:dir/>
          <dgm:resizeHandles val="exact"/>
        </dgm:presLayoutVars>
      </dgm:prSet>
      <dgm:spPr/>
    </dgm:pt>
    <dgm:pt modelId="{5EC3B9F8-1EA6-4240-9C03-7ED0EE439BEF}" type="pres">
      <dgm:prSet presAssocID="{414B2C38-8728-4CE7-B197-8A995D368A88}" presName="node" presStyleLbl="node1" presStyleIdx="0" presStyleCnt="3" custScaleX="144508">
        <dgm:presLayoutVars>
          <dgm:bulletEnabled val="1"/>
        </dgm:presLayoutVars>
      </dgm:prSet>
      <dgm:spPr/>
    </dgm:pt>
    <dgm:pt modelId="{C6F30501-CFFD-4ABD-A14D-1B51BCE23F03}" type="pres">
      <dgm:prSet presAssocID="{5728D5BF-CB13-4D45-BD26-DE2495CCCBDB}" presName="sibTrans" presStyleLbl="sibTrans2D1" presStyleIdx="0" presStyleCnt="3"/>
      <dgm:spPr/>
    </dgm:pt>
    <dgm:pt modelId="{995A68B5-8F3E-441E-ADFD-43DB06D98C4B}" type="pres">
      <dgm:prSet presAssocID="{5728D5BF-CB13-4D45-BD26-DE2495CCCBDB}" presName="connectorText" presStyleLbl="sibTrans2D1" presStyleIdx="0" presStyleCnt="3"/>
      <dgm:spPr/>
    </dgm:pt>
    <dgm:pt modelId="{F5A38EC1-8BCA-4F97-AE74-32EFB94F8BEA}" type="pres">
      <dgm:prSet presAssocID="{B6AFE3D6-B88C-4585-AB3B-DCC1C34CAB92}" presName="node" presStyleLbl="node1" presStyleIdx="1" presStyleCnt="3" custScaleX="119339">
        <dgm:presLayoutVars>
          <dgm:bulletEnabled val="1"/>
        </dgm:presLayoutVars>
      </dgm:prSet>
      <dgm:spPr/>
    </dgm:pt>
    <dgm:pt modelId="{90A16DDB-775E-4221-A18E-9C90845D5A4D}" type="pres">
      <dgm:prSet presAssocID="{D88917F3-56C6-4832-8269-98642188BC7D}" presName="sibTrans" presStyleLbl="sibTrans2D1" presStyleIdx="1" presStyleCnt="3"/>
      <dgm:spPr/>
    </dgm:pt>
    <dgm:pt modelId="{9E12ECF2-61A0-4A7D-92E1-E082B78F1367}" type="pres">
      <dgm:prSet presAssocID="{D88917F3-56C6-4832-8269-98642188BC7D}" presName="connectorText" presStyleLbl="sibTrans2D1" presStyleIdx="1" presStyleCnt="3"/>
      <dgm:spPr/>
    </dgm:pt>
    <dgm:pt modelId="{C3431EFD-0ECA-45B7-B16E-5FAA082C0DF6}" type="pres">
      <dgm:prSet presAssocID="{229ECD8D-0BC5-4FE6-8885-B96E8655C50D}" presName="node" presStyleLbl="node1" presStyleIdx="2" presStyleCnt="3">
        <dgm:presLayoutVars>
          <dgm:bulletEnabled val="1"/>
        </dgm:presLayoutVars>
      </dgm:prSet>
      <dgm:spPr/>
    </dgm:pt>
    <dgm:pt modelId="{8AE212EC-7998-414A-A144-8E55B4D82E33}" type="pres">
      <dgm:prSet presAssocID="{E8376AE2-1829-4297-AD6A-73DF8D4F756A}" presName="sibTrans" presStyleLbl="sibTrans2D1" presStyleIdx="2" presStyleCnt="3"/>
      <dgm:spPr/>
    </dgm:pt>
    <dgm:pt modelId="{31096064-0A7D-4F98-916A-ACA42FDDC72E}" type="pres">
      <dgm:prSet presAssocID="{E8376AE2-1829-4297-AD6A-73DF8D4F756A}" presName="connectorText" presStyleLbl="sibTrans2D1" presStyleIdx="2" presStyleCnt="3"/>
      <dgm:spPr/>
    </dgm:pt>
  </dgm:ptLst>
  <dgm:cxnLst>
    <dgm:cxn modelId="{4BF11A05-FDB3-4F15-96B2-5A3C34C9805F}" type="presOf" srcId="{D88917F3-56C6-4832-8269-98642188BC7D}" destId="{9E12ECF2-61A0-4A7D-92E1-E082B78F1367}" srcOrd="1" destOrd="0" presId="urn:microsoft.com/office/officeart/2005/8/layout/cycle2"/>
    <dgm:cxn modelId="{E664FC05-81DF-4492-8B9A-B05D48A6B1AA}" srcId="{B1C8DA1C-A397-4076-82A3-9BF1054C0660}" destId="{414B2C38-8728-4CE7-B197-8A995D368A88}" srcOrd="0" destOrd="0" parTransId="{DA942EF0-D87B-4606-9D41-BE7C2DCAACF5}" sibTransId="{5728D5BF-CB13-4D45-BD26-DE2495CCCBDB}"/>
    <dgm:cxn modelId="{8F7DAB06-1605-48AA-BE4F-DCE29E5CE7C1}" type="presOf" srcId="{E8376AE2-1829-4297-AD6A-73DF8D4F756A}" destId="{8AE212EC-7998-414A-A144-8E55B4D82E33}" srcOrd="0" destOrd="0" presId="urn:microsoft.com/office/officeart/2005/8/layout/cycle2"/>
    <dgm:cxn modelId="{F6802338-5C67-450D-87B8-3B238B65A3ED}" type="presOf" srcId="{B6AFE3D6-B88C-4585-AB3B-DCC1C34CAB92}" destId="{F5A38EC1-8BCA-4F97-AE74-32EFB94F8BEA}" srcOrd="0" destOrd="0" presId="urn:microsoft.com/office/officeart/2005/8/layout/cycle2"/>
    <dgm:cxn modelId="{443A3070-8377-4A35-A24D-174AA80D5191}" type="presOf" srcId="{5728D5BF-CB13-4D45-BD26-DE2495CCCBDB}" destId="{C6F30501-CFFD-4ABD-A14D-1B51BCE23F03}" srcOrd="0" destOrd="0" presId="urn:microsoft.com/office/officeart/2005/8/layout/cycle2"/>
    <dgm:cxn modelId="{F1FC3F85-87BC-47A1-B82D-41E93DFAD864}" type="presOf" srcId="{414B2C38-8728-4CE7-B197-8A995D368A88}" destId="{5EC3B9F8-1EA6-4240-9C03-7ED0EE439BEF}" srcOrd="0" destOrd="0" presId="urn:microsoft.com/office/officeart/2005/8/layout/cycle2"/>
    <dgm:cxn modelId="{10F59295-1402-4C10-BB52-9D6919CC1E64}" type="presOf" srcId="{E8376AE2-1829-4297-AD6A-73DF8D4F756A}" destId="{31096064-0A7D-4F98-916A-ACA42FDDC72E}" srcOrd="1" destOrd="0" presId="urn:microsoft.com/office/officeart/2005/8/layout/cycle2"/>
    <dgm:cxn modelId="{94AA8AA6-49D0-43B7-B173-72A84E7E805F}" type="presOf" srcId="{229ECD8D-0BC5-4FE6-8885-B96E8655C50D}" destId="{C3431EFD-0ECA-45B7-B16E-5FAA082C0DF6}" srcOrd="0" destOrd="0" presId="urn:microsoft.com/office/officeart/2005/8/layout/cycle2"/>
    <dgm:cxn modelId="{4FE50EA7-C251-4558-95AC-7393BB223118}" type="presOf" srcId="{5728D5BF-CB13-4D45-BD26-DE2495CCCBDB}" destId="{995A68B5-8F3E-441E-ADFD-43DB06D98C4B}" srcOrd="1" destOrd="0" presId="urn:microsoft.com/office/officeart/2005/8/layout/cycle2"/>
    <dgm:cxn modelId="{6FB59FA9-F280-44B4-878B-723245A6B51C}" srcId="{B1C8DA1C-A397-4076-82A3-9BF1054C0660}" destId="{229ECD8D-0BC5-4FE6-8885-B96E8655C50D}" srcOrd="2" destOrd="0" parTransId="{CA95F1EA-877F-4658-90E1-E0A47D6F17B3}" sibTransId="{E8376AE2-1829-4297-AD6A-73DF8D4F756A}"/>
    <dgm:cxn modelId="{8E1143B6-B950-4C7F-8912-3D5B9746D67B}" type="presOf" srcId="{D88917F3-56C6-4832-8269-98642188BC7D}" destId="{90A16DDB-775E-4221-A18E-9C90845D5A4D}" srcOrd="0" destOrd="0" presId="urn:microsoft.com/office/officeart/2005/8/layout/cycle2"/>
    <dgm:cxn modelId="{8D132FCC-3A85-4BBB-AFBF-32CAE64B2E7D}" srcId="{B1C8DA1C-A397-4076-82A3-9BF1054C0660}" destId="{B6AFE3D6-B88C-4585-AB3B-DCC1C34CAB92}" srcOrd="1" destOrd="0" parTransId="{49BDAD8D-CF16-428A-9DC7-47BFDD09781F}" sibTransId="{D88917F3-56C6-4832-8269-98642188BC7D}"/>
    <dgm:cxn modelId="{3F80E3D8-DCC0-4C42-BC75-6B4B9B387BE8}" type="presOf" srcId="{B1C8DA1C-A397-4076-82A3-9BF1054C0660}" destId="{182E1CBE-DD54-48EB-8AAD-EC954BDEA63E}" srcOrd="0" destOrd="0" presId="urn:microsoft.com/office/officeart/2005/8/layout/cycle2"/>
    <dgm:cxn modelId="{C7D319E0-95E7-4947-BAD3-694CE241C6CD}" type="presParOf" srcId="{182E1CBE-DD54-48EB-8AAD-EC954BDEA63E}" destId="{5EC3B9F8-1EA6-4240-9C03-7ED0EE439BEF}" srcOrd="0" destOrd="0" presId="urn:microsoft.com/office/officeart/2005/8/layout/cycle2"/>
    <dgm:cxn modelId="{F6015E88-D872-4A4B-9282-B837DA5AB504}" type="presParOf" srcId="{182E1CBE-DD54-48EB-8AAD-EC954BDEA63E}" destId="{C6F30501-CFFD-4ABD-A14D-1B51BCE23F03}" srcOrd="1" destOrd="0" presId="urn:microsoft.com/office/officeart/2005/8/layout/cycle2"/>
    <dgm:cxn modelId="{546E6E3F-3E7C-4D89-98B1-97785CC29A29}" type="presParOf" srcId="{C6F30501-CFFD-4ABD-A14D-1B51BCE23F03}" destId="{995A68B5-8F3E-441E-ADFD-43DB06D98C4B}" srcOrd="0" destOrd="0" presId="urn:microsoft.com/office/officeart/2005/8/layout/cycle2"/>
    <dgm:cxn modelId="{F41FCA83-43E7-432D-833D-638BA521BD43}" type="presParOf" srcId="{182E1CBE-DD54-48EB-8AAD-EC954BDEA63E}" destId="{F5A38EC1-8BCA-4F97-AE74-32EFB94F8BEA}" srcOrd="2" destOrd="0" presId="urn:microsoft.com/office/officeart/2005/8/layout/cycle2"/>
    <dgm:cxn modelId="{9627F43D-007C-4828-8888-ED9D1C65FAFF}" type="presParOf" srcId="{182E1CBE-DD54-48EB-8AAD-EC954BDEA63E}" destId="{90A16DDB-775E-4221-A18E-9C90845D5A4D}" srcOrd="3" destOrd="0" presId="urn:microsoft.com/office/officeart/2005/8/layout/cycle2"/>
    <dgm:cxn modelId="{729E8144-CA73-4242-A057-354B10383109}" type="presParOf" srcId="{90A16DDB-775E-4221-A18E-9C90845D5A4D}" destId="{9E12ECF2-61A0-4A7D-92E1-E082B78F1367}" srcOrd="0" destOrd="0" presId="urn:microsoft.com/office/officeart/2005/8/layout/cycle2"/>
    <dgm:cxn modelId="{F21F1B35-9426-4D2E-BBD9-79A8B6A548EF}" type="presParOf" srcId="{182E1CBE-DD54-48EB-8AAD-EC954BDEA63E}" destId="{C3431EFD-0ECA-45B7-B16E-5FAA082C0DF6}" srcOrd="4" destOrd="0" presId="urn:microsoft.com/office/officeart/2005/8/layout/cycle2"/>
    <dgm:cxn modelId="{67C5F9DC-29E4-4AC0-ADBC-021201437E58}" type="presParOf" srcId="{182E1CBE-DD54-48EB-8AAD-EC954BDEA63E}" destId="{8AE212EC-7998-414A-A144-8E55B4D82E33}" srcOrd="5" destOrd="0" presId="urn:microsoft.com/office/officeart/2005/8/layout/cycle2"/>
    <dgm:cxn modelId="{1798F8DD-9DAE-44F2-A854-9CE49744D041}" type="presParOf" srcId="{8AE212EC-7998-414A-A144-8E55B4D82E33}" destId="{31096064-0A7D-4F98-916A-ACA42FDDC72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C8DA1C-A397-4076-82A3-9BF1054C0660}" type="doc">
      <dgm:prSet loTypeId="urn:microsoft.com/office/officeart/2005/8/layout/cycle2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MX"/>
        </a:p>
      </dgm:t>
    </dgm:pt>
    <dgm:pt modelId="{414B2C38-8728-4CE7-B197-8A995D368A88}">
      <dgm:prSet custT="1"/>
      <dgm:spPr/>
      <dgm:t>
        <a:bodyPr/>
        <a:lstStyle/>
        <a:p>
          <a:pPr rtl="0"/>
          <a:r>
            <a:rPr lang="es-MX" sz="2000"/>
            <a:t>Estrés, agotamiento, recuperación</a:t>
          </a:r>
          <a:endParaRPr lang="es-MX" sz="2000" dirty="0"/>
        </a:p>
      </dgm:t>
    </dgm:pt>
    <dgm:pt modelId="{DA942EF0-D87B-4606-9D41-BE7C2DCAACF5}" type="parTrans" cxnId="{E664FC05-81DF-4492-8B9A-B05D48A6B1AA}">
      <dgm:prSet/>
      <dgm:spPr/>
      <dgm:t>
        <a:bodyPr/>
        <a:lstStyle/>
        <a:p>
          <a:endParaRPr lang="es-MX" sz="20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5728D5BF-CB13-4D45-BD26-DE2495CCCBDB}" type="sibTrans" cxnId="{E664FC05-81DF-4492-8B9A-B05D48A6B1AA}">
      <dgm:prSet custT="1"/>
      <dgm:spPr/>
      <dgm:t>
        <a:bodyPr/>
        <a:lstStyle/>
        <a:p>
          <a:endParaRPr lang="es-MX" sz="16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B6AFE3D6-B88C-4585-AB3B-DCC1C34CAB92}">
      <dgm:prSet custT="1"/>
      <dgm:spPr/>
      <dgm:t>
        <a:bodyPr/>
        <a:lstStyle/>
        <a:p>
          <a:pPr rtl="0"/>
          <a:r>
            <a:rPr lang="es-MX" sz="2000" dirty="0"/>
            <a:t>Necesidades frustradas y logradas</a:t>
          </a:r>
        </a:p>
      </dgm:t>
    </dgm:pt>
    <dgm:pt modelId="{49BDAD8D-CF16-428A-9DC7-47BFDD09781F}" type="parTrans" cxnId="{8D132FCC-3A85-4BBB-AFBF-32CAE64B2E7D}">
      <dgm:prSet/>
      <dgm:spPr/>
      <dgm:t>
        <a:bodyPr/>
        <a:lstStyle/>
        <a:p>
          <a:endParaRPr lang="es-MX" sz="20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D88917F3-56C6-4832-8269-98642188BC7D}" type="sibTrans" cxnId="{8D132FCC-3A85-4BBB-AFBF-32CAE64B2E7D}">
      <dgm:prSet custT="1"/>
      <dgm:spPr/>
      <dgm:t>
        <a:bodyPr/>
        <a:lstStyle/>
        <a:p>
          <a:endParaRPr lang="es-MX" sz="16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229ECD8D-0BC5-4FE6-8885-B96E8655C50D}">
      <dgm:prSet custT="1"/>
      <dgm:spPr/>
      <dgm:t>
        <a:bodyPr/>
        <a:lstStyle/>
        <a:p>
          <a:pPr rtl="0"/>
          <a:r>
            <a:rPr lang="es-MX" sz="2000"/>
            <a:t>Estrategias funcionales</a:t>
          </a:r>
          <a:endParaRPr lang="es-MX" sz="2000" dirty="0"/>
        </a:p>
      </dgm:t>
    </dgm:pt>
    <dgm:pt modelId="{CA95F1EA-877F-4658-90E1-E0A47D6F17B3}" type="parTrans" cxnId="{6FB59FA9-F280-44B4-878B-723245A6B51C}">
      <dgm:prSet/>
      <dgm:spPr/>
      <dgm:t>
        <a:bodyPr/>
        <a:lstStyle/>
        <a:p>
          <a:endParaRPr lang="es-MX" sz="20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E8376AE2-1829-4297-AD6A-73DF8D4F756A}" type="sibTrans" cxnId="{6FB59FA9-F280-44B4-878B-723245A6B51C}">
      <dgm:prSet custT="1"/>
      <dgm:spPr/>
      <dgm:t>
        <a:bodyPr/>
        <a:lstStyle/>
        <a:p>
          <a:endParaRPr lang="es-MX" sz="1600">
            <a:solidFill>
              <a:schemeClr val="accent6">
                <a:lumMod val="60000"/>
                <a:lumOff val="40000"/>
              </a:schemeClr>
            </a:solidFill>
          </a:endParaRPr>
        </a:p>
      </dgm:t>
    </dgm:pt>
    <dgm:pt modelId="{182E1CBE-DD54-48EB-8AAD-EC954BDEA63E}" type="pres">
      <dgm:prSet presAssocID="{B1C8DA1C-A397-4076-82A3-9BF1054C0660}" presName="cycle" presStyleCnt="0">
        <dgm:presLayoutVars>
          <dgm:dir/>
          <dgm:resizeHandles val="exact"/>
        </dgm:presLayoutVars>
      </dgm:prSet>
      <dgm:spPr/>
    </dgm:pt>
    <dgm:pt modelId="{5EC3B9F8-1EA6-4240-9C03-7ED0EE439BEF}" type="pres">
      <dgm:prSet presAssocID="{414B2C38-8728-4CE7-B197-8A995D368A88}" presName="node" presStyleLbl="node1" presStyleIdx="0" presStyleCnt="3" custScaleX="122334">
        <dgm:presLayoutVars>
          <dgm:bulletEnabled val="1"/>
        </dgm:presLayoutVars>
      </dgm:prSet>
      <dgm:spPr/>
    </dgm:pt>
    <dgm:pt modelId="{C6F30501-CFFD-4ABD-A14D-1B51BCE23F03}" type="pres">
      <dgm:prSet presAssocID="{5728D5BF-CB13-4D45-BD26-DE2495CCCBDB}" presName="sibTrans" presStyleLbl="sibTrans2D1" presStyleIdx="0" presStyleCnt="3"/>
      <dgm:spPr/>
    </dgm:pt>
    <dgm:pt modelId="{995A68B5-8F3E-441E-ADFD-43DB06D98C4B}" type="pres">
      <dgm:prSet presAssocID="{5728D5BF-CB13-4D45-BD26-DE2495CCCBDB}" presName="connectorText" presStyleLbl="sibTrans2D1" presStyleIdx="0" presStyleCnt="3"/>
      <dgm:spPr/>
    </dgm:pt>
    <dgm:pt modelId="{F5A38EC1-8BCA-4F97-AE74-32EFB94F8BEA}" type="pres">
      <dgm:prSet presAssocID="{B6AFE3D6-B88C-4585-AB3B-DCC1C34CAB92}" presName="node" presStyleLbl="node1" presStyleIdx="1" presStyleCnt="3" custScaleX="116171">
        <dgm:presLayoutVars>
          <dgm:bulletEnabled val="1"/>
        </dgm:presLayoutVars>
      </dgm:prSet>
      <dgm:spPr/>
    </dgm:pt>
    <dgm:pt modelId="{90A16DDB-775E-4221-A18E-9C90845D5A4D}" type="pres">
      <dgm:prSet presAssocID="{D88917F3-56C6-4832-8269-98642188BC7D}" presName="sibTrans" presStyleLbl="sibTrans2D1" presStyleIdx="1" presStyleCnt="3"/>
      <dgm:spPr/>
    </dgm:pt>
    <dgm:pt modelId="{9E12ECF2-61A0-4A7D-92E1-E082B78F1367}" type="pres">
      <dgm:prSet presAssocID="{D88917F3-56C6-4832-8269-98642188BC7D}" presName="connectorText" presStyleLbl="sibTrans2D1" presStyleIdx="1" presStyleCnt="3"/>
      <dgm:spPr/>
    </dgm:pt>
    <dgm:pt modelId="{C3431EFD-0ECA-45B7-B16E-5FAA082C0DF6}" type="pres">
      <dgm:prSet presAssocID="{229ECD8D-0BC5-4FE6-8885-B96E8655C50D}" presName="node" presStyleLbl="node1" presStyleIdx="2" presStyleCnt="3">
        <dgm:presLayoutVars>
          <dgm:bulletEnabled val="1"/>
        </dgm:presLayoutVars>
      </dgm:prSet>
      <dgm:spPr/>
    </dgm:pt>
    <dgm:pt modelId="{8AE212EC-7998-414A-A144-8E55B4D82E33}" type="pres">
      <dgm:prSet presAssocID="{E8376AE2-1829-4297-AD6A-73DF8D4F756A}" presName="sibTrans" presStyleLbl="sibTrans2D1" presStyleIdx="2" presStyleCnt="3"/>
      <dgm:spPr/>
    </dgm:pt>
    <dgm:pt modelId="{31096064-0A7D-4F98-916A-ACA42FDDC72E}" type="pres">
      <dgm:prSet presAssocID="{E8376AE2-1829-4297-AD6A-73DF8D4F756A}" presName="connectorText" presStyleLbl="sibTrans2D1" presStyleIdx="2" presStyleCnt="3"/>
      <dgm:spPr/>
    </dgm:pt>
  </dgm:ptLst>
  <dgm:cxnLst>
    <dgm:cxn modelId="{E664FC05-81DF-4492-8B9A-B05D48A6B1AA}" srcId="{B1C8DA1C-A397-4076-82A3-9BF1054C0660}" destId="{414B2C38-8728-4CE7-B197-8A995D368A88}" srcOrd="0" destOrd="0" parTransId="{DA942EF0-D87B-4606-9D41-BE7C2DCAACF5}" sibTransId="{5728D5BF-CB13-4D45-BD26-DE2495CCCBDB}"/>
    <dgm:cxn modelId="{79061706-6A72-47C0-8C66-61D77554BA7E}" type="presOf" srcId="{D88917F3-56C6-4832-8269-98642188BC7D}" destId="{9E12ECF2-61A0-4A7D-92E1-E082B78F1367}" srcOrd="1" destOrd="0" presId="urn:microsoft.com/office/officeart/2005/8/layout/cycle2"/>
    <dgm:cxn modelId="{44C55330-8656-4BD6-A891-55208572B0AB}" type="presOf" srcId="{E8376AE2-1829-4297-AD6A-73DF8D4F756A}" destId="{8AE212EC-7998-414A-A144-8E55B4D82E33}" srcOrd="0" destOrd="0" presId="urn:microsoft.com/office/officeart/2005/8/layout/cycle2"/>
    <dgm:cxn modelId="{9AC90B72-FD78-4554-A290-0DCB242512B3}" type="presOf" srcId="{E8376AE2-1829-4297-AD6A-73DF8D4F756A}" destId="{31096064-0A7D-4F98-916A-ACA42FDDC72E}" srcOrd="1" destOrd="0" presId="urn:microsoft.com/office/officeart/2005/8/layout/cycle2"/>
    <dgm:cxn modelId="{8D49D595-EA01-4EB0-AA5D-D77534D003A2}" type="presOf" srcId="{5728D5BF-CB13-4D45-BD26-DE2495CCCBDB}" destId="{995A68B5-8F3E-441E-ADFD-43DB06D98C4B}" srcOrd="1" destOrd="0" presId="urn:microsoft.com/office/officeart/2005/8/layout/cycle2"/>
    <dgm:cxn modelId="{085BECA6-E2BA-45EB-A50A-5244EE8F021E}" type="presOf" srcId="{229ECD8D-0BC5-4FE6-8885-B96E8655C50D}" destId="{C3431EFD-0ECA-45B7-B16E-5FAA082C0DF6}" srcOrd="0" destOrd="0" presId="urn:microsoft.com/office/officeart/2005/8/layout/cycle2"/>
    <dgm:cxn modelId="{6FB59FA9-F280-44B4-878B-723245A6B51C}" srcId="{B1C8DA1C-A397-4076-82A3-9BF1054C0660}" destId="{229ECD8D-0BC5-4FE6-8885-B96E8655C50D}" srcOrd="2" destOrd="0" parTransId="{CA95F1EA-877F-4658-90E1-E0A47D6F17B3}" sibTransId="{E8376AE2-1829-4297-AD6A-73DF8D4F756A}"/>
    <dgm:cxn modelId="{8D132FCC-3A85-4BBB-AFBF-32CAE64B2E7D}" srcId="{B1C8DA1C-A397-4076-82A3-9BF1054C0660}" destId="{B6AFE3D6-B88C-4585-AB3B-DCC1C34CAB92}" srcOrd="1" destOrd="0" parTransId="{49BDAD8D-CF16-428A-9DC7-47BFDD09781F}" sibTransId="{D88917F3-56C6-4832-8269-98642188BC7D}"/>
    <dgm:cxn modelId="{7ED268D6-F282-4D36-80B1-FC700F788330}" type="presOf" srcId="{D88917F3-56C6-4832-8269-98642188BC7D}" destId="{90A16DDB-775E-4221-A18E-9C90845D5A4D}" srcOrd="0" destOrd="0" presId="urn:microsoft.com/office/officeart/2005/8/layout/cycle2"/>
    <dgm:cxn modelId="{AA1674E8-CD4B-43BD-B5D7-E896A3B23AC4}" type="presOf" srcId="{414B2C38-8728-4CE7-B197-8A995D368A88}" destId="{5EC3B9F8-1EA6-4240-9C03-7ED0EE439BEF}" srcOrd="0" destOrd="0" presId="urn:microsoft.com/office/officeart/2005/8/layout/cycle2"/>
    <dgm:cxn modelId="{3DFE7CE8-30DB-441B-9682-3B1DAB7EF0FC}" type="presOf" srcId="{5728D5BF-CB13-4D45-BD26-DE2495CCCBDB}" destId="{C6F30501-CFFD-4ABD-A14D-1B51BCE23F03}" srcOrd="0" destOrd="0" presId="urn:microsoft.com/office/officeart/2005/8/layout/cycle2"/>
    <dgm:cxn modelId="{CCE48AF0-1402-4983-A4E7-24AEED6CDF4B}" type="presOf" srcId="{B1C8DA1C-A397-4076-82A3-9BF1054C0660}" destId="{182E1CBE-DD54-48EB-8AAD-EC954BDEA63E}" srcOrd="0" destOrd="0" presId="urn:microsoft.com/office/officeart/2005/8/layout/cycle2"/>
    <dgm:cxn modelId="{7369A5F4-A1B5-423C-8C62-74BF95C32A64}" type="presOf" srcId="{B6AFE3D6-B88C-4585-AB3B-DCC1C34CAB92}" destId="{F5A38EC1-8BCA-4F97-AE74-32EFB94F8BEA}" srcOrd="0" destOrd="0" presId="urn:microsoft.com/office/officeart/2005/8/layout/cycle2"/>
    <dgm:cxn modelId="{BB8299C8-302E-49EE-AD5F-8D892D78B2D5}" type="presParOf" srcId="{182E1CBE-DD54-48EB-8AAD-EC954BDEA63E}" destId="{5EC3B9F8-1EA6-4240-9C03-7ED0EE439BEF}" srcOrd="0" destOrd="0" presId="urn:microsoft.com/office/officeart/2005/8/layout/cycle2"/>
    <dgm:cxn modelId="{FFCF0FEA-5446-4173-899F-E37F87491325}" type="presParOf" srcId="{182E1CBE-DD54-48EB-8AAD-EC954BDEA63E}" destId="{C6F30501-CFFD-4ABD-A14D-1B51BCE23F03}" srcOrd="1" destOrd="0" presId="urn:microsoft.com/office/officeart/2005/8/layout/cycle2"/>
    <dgm:cxn modelId="{ECE18CAF-D973-4F3E-89F7-7ED34C41ED0A}" type="presParOf" srcId="{C6F30501-CFFD-4ABD-A14D-1B51BCE23F03}" destId="{995A68B5-8F3E-441E-ADFD-43DB06D98C4B}" srcOrd="0" destOrd="0" presId="urn:microsoft.com/office/officeart/2005/8/layout/cycle2"/>
    <dgm:cxn modelId="{EAF57045-E057-4152-91B4-30D17630AC38}" type="presParOf" srcId="{182E1CBE-DD54-48EB-8AAD-EC954BDEA63E}" destId="{F5A38EC1-8BCA-4F97-AE74-32EFB94F8BEA}" srcOrd="2" destOrd="0" presId="urn:microsoft.com/office/officeart/2005/8/layout/cycle2"/>
    <dgm:cxn modelId="{04E29F71-8300-4EBF-A979-B7E9210560CF}" type="presParOf" srcId="{182E1CBE-DD54-48EB-8AAD-EC954BDEA63E}" destId="{90A16DDB-775E-4221-A18E-9C90845D5A4D}" srcOrd="3" destOrd="0" presId="urn:microsoft.com/office/officeart/2005/8/layout/cycle2"/>
    <dgm:cxn modelId="{E4F8E83D-FC7D-48D1-AAF9-8BE698FDC3FF}" type="presParOf" srcId="{90A16DDB-775E-4221-A18E-9C90845D5A4D}" destId="{9E12ECF2-61A0-4A7D-92E1-E082B78F1367}" srcOrd="0" destOrd="0" presId="urn:microsoft.com/office/officeart/2005/8/layout/cycle2"/>
    <dgm:cxn modelId="{63CC3E8C-771E-4C96-949E-F9B545FF6233}" type="presParOf" srcId="{182E1CBE-DD54-48EB-8AAD-EC954BDEA63E}" destId="{C3431EFD-0ECA-45B7-B16E-5FAA082C0DF6}" srcOrd="4" destOrd="0" presId="urn:microsoft.com/office/officeart/2005/8/layout/cycle2"/>
    <dgm:cxn modelId="{B610C0D3-A97B-464A-81FE-0C138A759AFE}" type="presParOf" srcId="{182E1CBE-DD54-48EB-8AAD-EC954BDEA63E}" destId="{8AE212EC-7998-414A-A144-8E55B4D82E33}" srcOrd="5" destOrd="0" presId="urn:microsoft.com/office/officeart/2005/8/layout/cycle2"/>
    <dgm:cxn modelId="{1B31AC81-1FB1-4B74-86ED-9A5E724BD3EE}" type="presParOf" srcId="{8AE212EC-7998-414A-A144-8E55B4D82E33}" destId="{31096064-0A7D-4F98-916A-ACA42FDDC72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0410F9-B88E-492B-BD14-29802C47BB3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EAC2C38-3ABC-42DE-8752-E8E45C60151A}">
      <dgm:prSet phldrT="[Texto]"/>
      <dgm:spPr/>
      <dgm:t>
        <a:bodyPr/>
        <a:lstStyle/>
        <a:p>
          <a:r>
            <a:rPr lang="es-ES" b="1" dirty="0"/>
            <a:t>Recursos personales</a:t>
          </a:r>
        </a:p>
      </dgm:t>
    </dgm:pt>
    <dgm:pt modelId="{4C7D733F-E05A-4D8A-9AD8-09FA7404B62B}" type="parTrans" cxnId="{ADA175DB-A114-4211-97A7-EB9B69E841BB}">
      <dgm:prSet/>
      <dgm:spPr/>
      <dgm:t>
        <a:bodyPr/>
        <a:lstStyle/>
        <a:p>
          <a:endParaRPr lang="es-MX" b="1"/>
        </a:p>
      </dgm:t>
    </dgm:pt>
    <dgm:pt modelId="{423B057E-19E8-455E-82F3-762A42A7E75F}" type="sibTrans" cxnId="{ADA175DB-A114-4211-97A7-EB9B69E841BB}">
      <dgm:prSet/>
      <dgm:spPr/>
      <dgm:t>
        <a:bodyPr/>
        <a:lstStyle/>
        <a:p>
          <a:endParaRPr lang="es-MX" b="1"/>
        </a:p>
      </dgm:t>
    </dgm:pt>
    <dgm:pt modelId="{2BD3E92A-8400-476E-AFE8-DFF83CF36580}">
      <dgm:prSet phldrT="[Texto]"/>
      <dgm:spPr/>
      <dgm:t>
        <a:bodyPr/>
        <a:lstStyle/>
        <a:p>
          <a:r>
            <a:rPr lang="es-ES" b="1" dirty="0"/>
            <a:t>Condiciones laborales</a:t>
          </a:r>
          <a:endParaRPr lang="es-MX" b="1" dirty="0"/>
        </a:p>
      </dgm:t>
    </dgm:pt>
    <dgm:pt modelId="{6F23016A-2AC6-4FC3-97DE-131D551BF881}" type="parTrans" cxnId="{B5EF349A-25E2-44C5-A16F-9EEDF9648C9A}">
      <dgm:prSet/>
      <dgm:spPr/>
      <dgm:t>
        <a:bodyPr/>
        <a:lstStyle/>
        <a:p>
          <a:endParaRPr lang="es-MX" b="1"/>
        </a:p>
      </dgm:t>
    </dgm:pt>
    <dgm:pt modelId="{9A40B630-FF43-4913-B85A-F7FA91E1977D}" type="sibTrans" cxnId="{B5EF349A-25E2-44C5-A16F-9EEDF9648C9A}">
      <dgm:prSet/>
      <dgm:spPr/>
      <dgm:t>
        <a:bodyPr/>
        <a:lstStyle/>
        <a:p>
          <a:endParaRPr lang="es-MX" b="1"/>
        </a:p>
      </dgm:t>
    </dgm:pt>
    <dgm:pt modelId="{E88E9AA0-27EC-422A-ADE6-C33FB55896D9}">
      <dgm:prSet phldrT="[Texto]"/>
      <dgm:spPr/>
      <dgm:t>
        <a:bodyPr/>
        <a:lstStyle/>
        <a:p>
          <a:r>
            <a:rPr lang="es-ES" b="1" dirty="0"/>
            <a:t>Ambiente social y familiar</a:t>
          </a:r>
          <a:endParaRPr lang="es-MX" b="1" dirty="0"/>
        </a:p>
      </dgm:t>
    </dgm:pt>
    <dgm:pt modelId="{68C0DDBD-C87B-4EB4-A353-672F4D667666}" type="parTrans" cxnId="{3C6F488A-D954-4D60-8874-A88BFB143CB7}">
      <dgm:prSet/>
      <dgm:spPr/>
      <dgm:t>
        <a:bodyPr/>
        <a:lstStyle/>
        <a:p>
          <a:endParaRPr lang="es-MX" b="1"/>
        </a:p>
      </dgm:t>
    </dgm:pt>
    <dgm:pt modelId="{C013670C-29E2-43DE-AA54-79D58FEAE1E0}" type="sibTrans" cxnId="{3C6F488A-D954-4D60-8874-A88BFB143CB7}">
      <dgm:prSet/>
      <dgm:spPr/>
      <dgm:t>
        <a:bodyPr/>
        <a:lstStyle/>
        <a:p>
          <a:endParaRPr lang="es-MX" b="1"/>
        </a:p>
      </dgm:t>
    </dgm:pt>
    <dgm:pt modelId="{3974DA0E-0778-4B4E-A0CE-52DB7802C711}">
      <dgm:prSet phldrT="[Texto]"/>
      <dgm:spPr/>
      <dgm:t>
        <a:bodyPr/>
        <a:lstStyle/>
        <a:p>
          <a:r>
            <a:rPr lang="es-ES" b="1" dirty="0"/>
            <a:t>Salud física y mental</a:t>
          </a:r>
          <a:endParaRPr lang="es-MX" b="1" dirty="0"/>
        </a:p>
      </dgm:t>
    </dgm:pt>
    <dgm:pt modelId="{DF1BDFDF-0193-4380-A0CF-FC646B206C0A}" type="parTrans" cxnId="{E8A0A291-A211-4960-8908-6F733D019D00}">
      <dgm:prSet/>
      <dgm:spPr/>
      <dgm:t>
        <a:bodyPr/>
        <a:lstStyle/>
        <a:p>
          <a:endParaRPr lang="es-MX" b="1"/>
        </a:p>
      </dgm:t>
    </dgm:pt>
    <dgm:pt modelId="{128EB151-7458-449E-9B1F-21D5B3D8F237}" type="sibTrans" cxnId="{E8A0A291-A211-4960-8908-6F733D019D00}">
      <dgm:prSet/>
      <dgm:spPr/>
      <dgm:t>
        <a:bodyPr/>
        <a:lstStyle/>
        <a:p>
          <a:endParaRPr lang="es-MX" b="1"/>
        </a:p>
      </dgm:t>
    </dgm:pt>
    <dgm:pt modelId="{D1E964B8-AE9D-44B3-BC7E-ACCF6E11FC4B}">
      <dgm:prSet phldrT="[Texto]"/>
      <dgm:spPr/>
      <dgm:t>
        <a:bodyPr/>
        <a:lstStyle/>
        <a:p>
          <a:r>
            <a:rPr lang="es-ES" b="1" dirty="0"/>
            <a:t>Condiciones económicas y sociales</a:t>
          </a:r>
          <a:endParaRPr lang="es-MX" b="1" dirty="0"/>
        </a:p>
      </dgm:t>
    </dgm:pt>
    <dgm:pt modelId="{1AB835BB-3B6A-46B2-8071-68C9DD49D9B3}" type="parTrans" cxnId="{8045A37E-8DD3-47C5-8E00-645F167EBFCC}">
      <dgm:prSet/>
      <dgm:spPr/>
      <dgm:t>
        <a:bodyPr/>
        <a:lstStyle/>
        <a:p>
          <a:endParaRPr lang="es-MX" b="1"/>
        </a:p>
      </dgm:t>
    </dgm:pt>
    <dgm:pt modelId="{71E60A8F-4352-408B-8974-E684A5268A18}" type="sibTrans" cxnId="{8045A37E-8DD3-47C5-8E00-645F167EBFCC}">
      <dgm:prSet/>
      <dgm:spPr/>
      <dgm:t>
        <a:bodyPr/>
        <a:lstStyle/>
        <a:p>
          <a:endParaRPr lang="es-MX" b="1"/>
        </a:p>
      </dgm:t>
    </dgm:pt>
    <dgm:pt modelId="{27A25646-7DCB-4ABD-A6A6-C729683A9A92}" type="pres">
      <dgm:prSet presAssocID="{940410F9-B88E-492B-BD14-29802C47BB3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A6C333-2F49-4A85-BDE5-54B3D5DBA4AE}" type="pres">
      <dgm:prSet presAssocID="{940410F9-B88E-492B-BD14-29802C47BB38}" presName="matrix" presStyleCnt="0"/>
      <dgm:spPr/>
    </dgm:pt>
    <dgm:pt modelId="{07DE6E04-CED3-4026-9C9D-50FED1993A26}" type="pres">
      <dgm:prSet presAssocID="{940410F9-B88E-492B-BD14-29802C47BB38}" presName="tile1" presStyleLbl="node1" presStyleIdx="0" presStyleCnt="4" custLinFactNeighborX="-39" custLinFactNeighborY="-313"/>
      <dgm:spPr/>
    </dgm:pt>
    <dgm:pt modelId="{399836A0-259F-44BE-9B8F-9D74EBBC6CAF}" type="pres">
      <dgm:prSet presAssocID="{940410F9-B88E-492B-BD14-29802C47BB3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9B668AB-58BC-444B-8D7C-C2B45D225277}" type="pres">
      <dgm:prSet presAssocID="{940410F9-B88E-492B-BD14-29802C47BB38}" presName="tile2" presStyleLbl="node1" presStyleIdx="1" presStyleCnt="4"/>
      <dgm:spPr/>
    </dgm:pt>
    <dgm:pt modelId="{5ED926CF-1F31-4E35-8F71-6211FB7E92FC}" type="pres">
      <dgm:prSet presAssocID="{940410F9-B88E-492B-BD14-29802C47BB3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CE325D0-46E6-46B8-9E0C-454A0BEB8D8F}" type="pres">
      <dgm:prSet presAssocID="{940410F9-B88E-492B-BD14-29802C47BB38}" presName="tile3" presStyleLbl="node1" presStyleIdx="2" presStyleCnt="4"/>
      <dgm:spPr/>
    </dgm:pt>
    <dgm:pt modelId="{99A35D7B-E204-4A8D-9445-4C637580CE67}" type="pres">
      <dgm:prSet presAssocID="{940410F9-B88E-492B-BD14-29802C47BB3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AD07BCF-9675-402E-8D3C-2D3B27CE4829}" type="pres">
      <dgm:prSet presAssocID="{940410F9-B88E-492B-BD14-29802C47BB38}" presName="tile4" presStyleLbl="node1" presStyleIdx="3" presStyleCnt="4"/>
      <dgm:spPr/>
    </dgm:pt>
    <dgm:pt modelId="{BF485601-D09F-4801-A9CC-E029FBE4C0A2}" type="pres">
      <dgm:prSet presAssocID="{940410F9-B88E-492B-BD14-29802C47BB3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4D88C12-BC57-402E-A76E-5254BDE11787}" type="pres">
      <dgm:prSet presAssocID="{940410F9-B88E-492B-BD14-29802C47BB38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EB3F7C06-CD2F-4317-876C-1D877AD5F220}" type="presOf" srcId="{2BD3E92A-8400-476E-AFE8-DFF83CF36580}" destId="{399836A0-259F-44BE-9B8F-9D74EBBC6CAF}" srcOrd="1" destOrd="0" presId="urn:microsoft.com/office/officeart/2005/8/layout/matrix1"/>
    <dgm:cxn modelId="{3CC72620-5410-43BB-B43E-932AD89F3564}" type="presOf" srcId="{940410F9-B88E-492B-BD14-29802C47BB38}" destId="{27A25646-7DCB-4ABD-A6A6-C729683A9A92}" srcOrd="0" destOrd="0" presId="urn:microsoft.com/office/officeart/2005/8/layout/matrix1"/>
    <dgm:cxn modelId="{0D4A0B23-2261-4AF6-AF29-1E9960897E15}" type="presOf" srcId="{0EAC2C38-3ABC-42DE-8752-E8E45C60151A}" destId="{64D88C12-BC57-402E-A76E-5254BDE11787}" srcOrd="0" destOrd="0" presId="urn:microsoft.com/office/officeart/2005/8/layout/matrix1"/>
    <dgm:cxn modelId="{7EB28125-F28C-45C5-AA02-2800425E0E44}" type="presOf" srcId="{E88E9AA0-27EC-422A-ADE6-C33FB55896D9}" destId="{09B668AB-58BC-444B-8D7C-C2B45D225277}" srcOrd="0" destOrd="0" presId="urn:microsoft.com/office/officeart/2005/8/layout/matrix1"/>
    <dgm:cxn modelId="{352A9F30-8DDF-415E-B1B1-9837D2F005D2}" type="presOf" srcId="{E88E9AA0-27EC-422A-ADE6-C33FB55896D9}" destId="{5ED926CF-1F31-4E35-8F71-6211FB7E92FC}" srcOrd="1" destOrd="0" presId="urn:microsoft.com/office/officeart/2005/8/layout/matrix1"/>
    <dgm:cxn modelId="{90D8EE38-1E4C-4DC2-BC8E-E1F0D2CF53D1}" type="presOf" srcId="{D1E964B8-AE9D-44B3-BC7E-ACCF6E11FC4B}" destId="{BF485601-D09F-4801-A9CC-E029FBE4C0A2}" srcOrd="1" destOrd="0" presId="urn:microsoft.com/office/officeart/2005/8/layout/matrix1"/>
    <dgm:cxn modelId="{3924FC3D-AEF9-4A05-B81A-02FFA89C5DA6}" type="presOf" srcId="{2BD3E92A-8400-476E-AFE8-DFF83CF36580}" destId="{07DE6E04-CED3-4026-9C9D-50FED1993A26}" srcOrd="0" destOrd="0" presId="urn:microsoft.com/office/officeart/2005/8/layout/matrix1"/>
    <dgm:cxn modelId="{99AAAC6B-D863-4A0E-ACF3-82DB20D5C148}" type="presOf" srcId="{D1E964B8-AE9D-44B3-BC7E-ACCF6E11FC4B}" destId="{6AD07BCF-9675-402E-8D3C-2D3B27CE4829}" srcOrd="0" destOrd="0" presId="urn:microsoft.com/office/officeart/2005/8/layout/matrix1"/>
    <dgm:cxn modelId="{8045A37E-8DD3-47C5-8E00-645F167EBFCC}" srcId="{0EAC2C38-3ABC-42DE-8752-E8E45C60151A}" destId="{D1E964B8-AE9D-44B3-BC7E-ACCF6E11FC4B}" srcOrd="3" destOrd="0" parTransId="{1AB835BB-3B6A-46B2-8071-68C9DD49D9B3}" sibTransId="{71E60A8F-4352-408B-8974-E684A5268A18}"/>
    <dgm:cxn modelId="{3C6F488A-D954-4D60-8874-A88BFB143CB7}" srcId="{0EAC2C38-3ABC-42DE-8752-E8E45C60151A}" destId="{E88E9AA0-27EC-422A-ADE6-C33FB55896D9}" srcOrd="1" destOrd="0" parTransId="{68C0DDBD-C87B-4EB4-A353-672F4D667666}" sibTransId="{C013670C-29E2-43DE-AA54-79D58FEAE1E0}"/>
    <dgm:cxn modelId="{E8A0A291-A211-4960-8908-6F733D019D00}" srcId="{0EAC2C38-3ABC-42DE-8752-E8E45C60151A}" destId="{3974DA0E-0778-4B4E-A0CE-52DB7802C711}" srcOrd="2" destOrd="0" parTransId="{DF1BDFDF-0193-4380-A0CF-FC646B206C0A}" sibTransId="{128EB151-7458-449E-9B1F-21D5B3D8F237}"/>
    <dgm:cxn modelId="{B5EF349A-25E2-44C5-A16F-9EEDF9648C9A}" srcId="{0EAC2C38-3ABC-42DE-8752-E8E45C60151A}" destId="{2BD3E92A-8400-476E-AFE8-DFF83CF36580}" srcOrd="0" destOrd="0" parTransId="{6F23016A-2AC6-4FC3-97DE-131D551BF881}" sibTransId="{9A40B630-FF43-4913-B85A-F7FA91E1977D}"/>
    <dgm:cxn modelId="{C9A411B1-CA4C-492E-9D1B-2DD1E11CBD9E}" type="presOf" srcId="{3974DA0E-0778-4B4E-A0CE-52DB7802C711}" destId="{8CE325D0-46E6-46B8-9E0C-454A0BEB8D8F}" srcOrd="0" destOrd="0" presId="urn:microsoft.com/office/officeart/2005/8/layout/matrix1"/>
    <dgm:cxn modelId="{ADBB56B5-1B80-446C-A707-3E56624C7A50}" type="presOf" srcId="{3974DA0E-0778-4B4E-A0CE-52DB7802C711}" destId="{99A35D7B-E204-4A8D-9445-4C637580CE67}" srcOrd="1" destOrd="0" presId="urn:microsoft.com/office/officeart/2005/8/layout/matrix1"/>
    <dgm:cxn modelId="{ADA175DB-A114-4211-97A7-EB9B69E841BB}" srcId="{940410F9-B88E-492B-BD14-29802C47BB38}" destId="{0EAC2C38-3ABC-42DE-8752-E8E45C60151A}" srcOrd="0" destOrd="0" parTransId="{4C7D733F-E05A-4D8A-9AD8-09FA7404B62B}" sibTransId="{423B057E-19E8-455E-82F3-762A42A7E75F}"/>
    <dgm:cxn modelId="{398C9865-8365-4FB9-9AE6-D5391BB1541E}" type="presParOf" srcId="{27A25646-7DCB-4ABD-A6A6-C729683A9A92}" destId="{08A6C333-2F49-4A85-BDE5-54B3D5DBA4AE}" srcOrd="0" destOrd="0" presId="urn:microsoft.com/office/officeart/2005/8/layout/matrix1"/>
    <dgm:cxn modelId="{A2D7C06D-B9A1-40B2-8254-88E3C0145676}" type="presParOf" srcId="{08A6C333-2F49-4A85-BDE5-54B3D5DBA4AE}" destId="{07DE6E04-CED3-4026-9C9D-50FED1993A26}" srcOrd="0" destOrd="0" presId="urn:microsoft.com/office/officeart/2005/8/layout/matrix1"/>
    <dgm:cxn modelId="{DE830662-9C56-4B72-B989-77EF16391F35}" type="presParOf" srcId="{08A6C333-2F49-4A85-BDE5-54B3D5DBA4AE}" destId="{399836A0-259F-44BE-9B8F-9D74EBBC6CAF}" srcOrd="1" destOrd="0" presId="urn:microsoft.com/office/officeart/2005/8/layout/matrix1"/>
    <dgm:cxn modelId="{E71F8BAE-44F3-4B39-91FA-AB3FECE0B274}" type="presParOf" srcId="{08A6C333-2F49-4A85-BDE5-54B3D5DBA4AE}" destId="{09B668AB-58BC-444B-8D7C-C2B45D225277}" srcOrd="2" destOrd="0" presId="urn:microsoft.com/office/officeart/2005/8/layout/matrix1"/>
    <dgm:cxn modelId="{EE7ADCE1-E519-43F5-9E11-E7C0FD62AE41}" type="presParOf" srcId="{08A6C333-2F49-4A85-BDE5-54B3D5DBA4AE}" destId="{5ED926CF-1F31-4E35-8F71-6211FB7E92FC}" srcOrd="3" destOrd="0" presId="urn:microsoft.com/office/officeart/2005/8/layout/matrix1"/>
    <dgm:cxn modelId="{97C2B312-451F-46B5-AC1D-868254E9E7BF}" type="presParOf" srcId="{08A6C333-2F49-4A85-BDE5-54B3D5DBA4AE}" destId="{8CE325D0-46E6-46B8-9E0C-454A0BEB8D8F}" srcOrd="4" destOrd="0" presId="urn:microsoft.com/office/officeart/2005/8/layout/matrix1"/>
    <dgm:cxn modelId="{76232452-0B1D-4951-AEB0-0130956A519A}" type="presParOf" srcId="{08A6C333-2F49-4A85-BDE5-54B3D5DBA4AE}" destId="{99A35D7B-E204-4A8D-9445-4C637580CE67}" srcOrd="5" destOrd="0" presId="urn:microsoft.com/office/officeart/2005/8/layout/matrix1"/>
    <dgm:cxn modelId="{AD3E5AD4-457F-4698-BAC7-1FA11AC64200}" type="presParOf" srcId="{08A6C333-2F49-4A85-BDE5-54B3D5DBA4AE}" destId="{6AD07BCF-9675-402E-8D3C-2D3B27CE4829}" srcOrd="6" destOrd="0" presId="urn:microsoft.com/office/officeart/2005/8/layout/matrix1"/>
    <dgm:cxn modelId="{7E6D1FB8-EEA0-4719-A9FD-55A1F4410307}" type="presParOf" srcId="{08A6C333-2F49-4A85-BDE5-54B3D5DBA4AE}" destId="{BF485601-D09F-4801-A9CC-E029FBE4C0A2}" srcOrd="7" destOrd="0" presId="urn:microsoft.com/office/officeart/2005/8/layout/matrix1"/>
    <dgm:cxn modelId="{73951D9B-10FE-4FF4-8926-92B19DE7FCE0}" type="presParOf" srcId="{27A25646-7DCB-4ABD-A6A6-C729683A9A92}" destId="{64D88C12-BC57-402E-A76E-5254BDE1178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0410F9-B88E-492B-BD14-29802C47BB3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EAC2C38-3ABC-42DE-8752-E8E45C60151A}">
      <dgm:prSet phldrT="[Texto]"/>
      <dgm:spPr/>
      <dgm:t>
        <a:bodyPr/>
        <a:lstStyle/>
        <a:p>
          <a:r>
            <a:rPr lang="es-ES" b="1" dirty="0"/>
            <a:t>Recursos personales</a:t>
          </a:r>
        </a:p>
      </dgm:t>
    </dgm:pt>
    <dgm:pt modelId="{4C7D733F-E05A-4D8A-9AD8-09FA7404B62B}" type="parTrans" cxnId="{ADA175DB-A114-4211-97A7-EB9B69E841BB}">
      <dgm:prSet/>
      <dgm:spPr/>
      <dgm:t>
        <a:bodyPr/>
        <a:lstStyle/>
        <a:p>
          <a:endParaRPr lang="es-MX" b="1"/>
        </a:p>
      </dgm:t>
    </dgm:pt>
    <dgm:pt modelId="{423B057E-19E8-455E-82F3-762A42A7E75F}" type="sibTrans" cxnId="{ADA175DB-A114-4211-97A7-EB9B69E841BB}">
      <dgm:prSet/>
      <dgm:spPr/>
      <dgm:t>
        <a:bodyPr/>
        <a:lstStyle/>
        <a:p>
          <a:endParaRPr lang="es-MX" b="1"/>
        </a:p>
      </dgm:t>
    </dgm:pt>
    <dgm:pt modelId="{2BD3E92A-8400-476E-AFE8-DFF83CF36580}">
      <dgm:prSet phldrT="[Texto]"/>
      <dgm:spPr/>
      <dgm:t>
        <a:bodyPr/>
        <a:lstStyle/>
        <a:p>
          <a:r>
            <a:rPr lang="es-ES" b="1" dirty="0"/>
            <a:t>Condiciones laborales</a:t>
          </a:r>
          <a:endParaRPr lang="es-MX" b="1" dirty="0"/>
        </a:p>
      </dgm:t>
    </dgm:pt>
    <dgm:pt modelId="{6F23016A-2AC6-4FC3-97DE-131D551BF881}" type="parTrans" cxnId="{B5EF349A-25E2-44C5-A16F-9EEDF9648C9A}">
      <dgm:prSet/>
      <dgm:spPr/>
      <dgm:t>
        <a:bodyPr/>
        <a:lstStyle/>
        <a:p>
          <a:endParaRPr lang="es-MX" b="1"/>
        </a:p>
      </dgm:t>
    </dgm:pt>
    <dgm:pt modelId="{9A40B630-FF43-4913-B85A-F7FA91E1977D}" type="sibTrans" cxnId="{B5EF349A-25E2-44C5-A16F-9EEDF9648C9A}">
      <dgm:prSet/>
      <dgm:spPr/>
      <dgm:t>
        <a:bodyPr/>
        <a:lstStyle/>
        <a:p>
          <a:endParaRPr lang="es-MX" b="1"/>
        </a:p>
      </dgm:t>
    </dgm:pt>
    <dgm:pt modelId="{E88E9AA0-27EC-422A-ADE6-C33FB55896D9}">
      <dgm:prSet phldrT="[Texto]"/>
      <dgm:spPr/>
      <dgm:t>
        <a:bodyPr/>
        <a:lstStyle/>
        <a:p>
          <a:r>
            <a:rPr lang="es-ES" b="1" dirty="0"/>
            <a:t>Ambiente social y familiar</a:t>
          </a:r>
          <a:endParaRPr lang="es-MX" b="1" dirty="0"/>
        </a:p>
      </dgm:t>
    </dgm:pt>
    <dgm:pt modelId="{68C0DDBD-C87B-4EB4-A353-672F4D667666}" type="parTrans" cxnId="{3C6F488A-D954-4D60-8874-A88BFB143CB7}">
      <dgm:prSet/>
      <dgm:spPr/>
      <dgm:t>
        <a:bodyPr/>
        <a:lstStyle/>
        <a:p>
          <a:endParaRPr lang="es-MX" b="1"/>
        </a:p>
      </dgm:t>
    </dgm:pt>
    <dgm:pt modelId="{C013670C-29E2-43DE-AA54-79D58FEAE1E0}" type="sibTrans" cxnId="{3C6F488A-D954-4D60-8874-A88BFB143CB7}">
      <dgm:prSet/>
      <dgm:spPr/>
      <dgm:t>
        <a:bodyPr/>
        <a:lstStyle/>
        <a:p>
          <a:endParaRPr lang="es-MX" b="1"/>
        </a:p>
      </dgm:t>
    </dgm:pt>
    <dgm:pt modelId="{3974DA0E-0778-4B4E-A0CE-52DB7802C711}">
      <dgm:prSet phldrT="[Texto]"/>
      <dgm:spPr/>
      <dgm:t>
        <a:bodyPr/>
        <a:lstStyle/>
        <a:p>
          <a:r>
            <a:rPr lang="es-ES" b="1" dirty="0"/>
            <a:t>Salud física y mental</a:t>
          </a:r>
          <a:endParaRPr lang="es-MX" b="1" dirty="0"/>
        </a:p>
      </dgm:t>
    </dgm:pt>
    <dgm:pt modelId="{DF1BDFDF-0193-4380-A0CF-FC646B206C0A}" type="parTrans" cxnId="{E8A0A291-A211-4960-8908-6F733D019D00}">
      <dgm:prSet/>
      <dgm:spPr/>
      <dgm:t>
        <a:bodyPr/>
        <a:lstStyle/>
        <a:p>
          <a:endParaRPr lang="es-MX" b="1"/>
        </a:p>
      </dgm:t>
    </dgm:pt>
    <dgm:pt modelId="{128EB151-7458-449E-9B1F-21D5B3D8F237}" type="sibTrans" cxnId="{E8A0A291-A211-4960-8908-6F733D019D00}">
      <dgm:prSet/>
      <dgm:spPr/>
      <dgm:t>
        <a:bodyPr/>
        <a:lstStyle/>
        <a:p>
          <a:endParaRPr lang="es-MX" b="1"/>
        </a:p>
      </dgm:t>
    </dgm:pt>
    <dgm:pt modelId="{D1E964B8-AE9D-44B3-BC7E-ACCF6E11FC4B}">
      <dgm:prSet phldrT="[Texto]"/>
      <dgm:spPr/>
      <dgm:t>
        <a:bodyPr/>
        <a:lstStyle/>
        <a:p>
          <a:r>
            <a:rPr lang="es-ES" b="1" dirty="0"/>
            <a:t>Condiciones económicas y sociales</a:t>
          </a:r>
          <a:endParaRPr lang="es-MX" b="1" dirty="0"/>
        </a:p>
      </dgm:t>
    </dgm:pt>
    <dgm:pt modelId="{1AB835BB-3B6A-46B2-8071-68C9DD49D9B3}" type="parTrans" cxnId="{8045A37E-8DD3-47C5-8E00-645F167EBFCC}">
      <dgm:prSet/>
      <dgm:spPr/>
      <dgm:t>
        <a:bodyPr/>
        <a:lstStyle/>
        <a:p>
          <a:endParaRPr lang="es-MX" b="1"/>
        </a:p>
      </dgm:t>
    </dgm:pt>
    <dgm:pt modelId="{71E60A8F-4352-408B-8974-E684A5268A18}" type="sibTrans" cxnId="{8045A37E-8DD3-47C5-8E00-645F167EBFCC}">
      <dgm:prSet/>
      <dgm:spPr/>
      <dgm:t>
        <a:bodyPr/>
        <a:lstStyle/>
        <a:p>
          <a:endParaRPr lang="es-MX" b="1"/>
        </a:p>
      </dgm:t>
    </dgm:pt>
    <dgm:pt modelId="{27A25646-7DCB-4ABD-A6A6-C729683A9A92}" type="pres">
      <dgm:prSet presAssocID="{940410F9-B88E-492B-BD14-29802C47BB3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A6C333-2F49-4A85-BDE5-54B3D5DBA4AE}" type="pres">
      <dgm:prSet presAssocID="{940410F9-B88E-492B-BD14-29802C47BB38}" presName="matrix" presStyleCnt="0"/>
      <dgm:spPr/>
    </dgm:pt>
    <dgm:pt modelId="{07DE6E04-CED3-4026-9C9D-50FED1993A26}" type="pres">
      <dgm:prSet presAssocID="{940410F9-B88E-492B-BD14-29802C47BB38}" presName="tile1" presStyleLbl="node1" presStyleIdx="0" presStyleCnt="4" custLinFactNeighborX="-39" custLinFactNeighborY="-313"/>
      <dgm:spPr/>
    </dgm:pt>
    <dgm:pt modelId="{399836A0-259F-44BE-9B8F-9D74EBBC6CAF}" type="pres">
      <dgm:prSet presAssocID="{940410F9-B88E-492B-BD14-29802C47BB3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9B668AB-58BC-444B-8D7C-C2B45D225277}" type="pres">
      <dgm:prSet presAssocID="{940410F9-B88E-492B-BD14-29802C47BB38}" presName="tile2" presStyleLbl="node1" presStyleIdx="1" presStyleCnt="4"/>
      <dgm:spPr/>
    </dgm:pt>
    <dgm:pt modelId="{5ED926CF-1F31-4E35-8F71-6211FB7E92FC}" type="pres">
      <dgm:prSet presAssocID="{940410F9-B88E-492B-BD14-29802C47BB3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CE325D0-46E6-46B8-9E0C-454A0BEB8D8F}" type="pres">
      <dgm:prSet presAssocID="{940410F9-B88E-492B-BD14-29802C47BB38}" presName="tile3" presStyleLbl="node1" presStyleIdx="2" presStyleCnt="4" custLinFactNeighborX="-1303" custLinFactNeighborY="-2176"/>
      <dgm:spPr/>
    </dgm:pt>
    <dgm:pt modelId="{99A35D7B-E204-4A8D-9445-4C637580CE67}" type="pres">
      <dgm:prSet presAssocID="{940410F9-B88E-492B-BD14-29802C47BB3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AD07BCF-9675-402E-8D3C-2D3B27CE4829}" type="pres">
      <dgm:prSet presAssocID="{940410F9-B88E-492B-BD14-29802C47BB38}" presName="tile4" presStyleLbl="node1" presStyleIdx="3" presStyleCnt="4"/>
      <dgm:spPr/>
    </dgm:pt>
    <dgm:pt modelId="{BF485601-D09F-4801-A9CC-E029FBE4C0A2}" type="pres">
      <dgm:prSet presAssocID="{940410F9-B88E-492B-BD14-29802C47BB3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4D88C12-BC57-402E-A76E-5254BDE11787}" type="pres">
      <dgm:prSet presAssocID="{940410F9-B88E-492B-BD14-29802C47BB38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6AC81314-5E5A-47EC-9157-190132ADBF8A}" type="presOf" srcId="{D1E964B8-AE9D-44B3-BC7E-ACCF6E11FC4B}" destId="{BF485601-D09F-4801-A9CC-E029FBE4C0A2}" srcOrd="1" destOrd="0" presId="urn:microsoft.com/office/officeart/2005/8/layout/matrix1"/>
    <dgm:cxn modelId="{6975F214-940C-4600-9F80-B04D8D60D31F}" type="presOf" srcId="{3974DA0E-0778-4B4E-A0CE-52DB7802C711}" destId="{99A35D7B-E204-4A8D-9445-4C637580CE67}" srcOrd="1" destOrd="0" presId="urn:microsoft.com/office/officeart/2005/8/layout/matrix1"/>
    <dgm:cxn modelId="{81F6B545-8110-443F-BCCA-6C35CEFFDB3A}" type="presOf" srcId="{0EAC2C38-3ABC-42DE-8752-E8E45C60151A}" destId="{64D88C12-BC57-402E-A76E-5254BDE11787}" srcOrd="0" destOrd="0" presId="urn:microsoft.com/office/officeart/2005/8/layout/matrix1"/>
    <dgm:cxn modelId="{C4193668-A04D-419A-B696-96A9BE08AF9D}" type="presOf" srcId="{E88E9AA0-27EC-422A-ADE6-C33FB55896D9}" destId="{5ED926CF-1F31-4E35-8F71-6211FB7E92FC}" srcOrd="1" destOrd="0" presId="urn:microsoft.com/office/officeart/2005/8/layout/matrix1"/>
    <dgm:cxn modelId="{8045A37E-8DD3-47C5-8E00-645F167EBFCC}" srcId="{0EAC2C38-3ABC-42DE-8752-E8E45C60151A}" destId="{D1E964B8-AE9D-44B3-BC7E-ACCF6E11FC4B}" srcOrd="3" destOrd="0" parTransId="{1AB835BB-3B6A-46B2-8071-68C9DD49D9B3}" sibTransId="{71E60A8F-4352-408B-8974-E684A5268A18}"/>
    <dgm:cxn modelId="{3C6F488A-D954-4D60-8874-A88BFB143CB7}" srcId="{0EAC2C38-3ABC-42DE-8752-E8E45C60151A}" destId="{E88E9AA0-27EC-422A-ADE6-C33FB55896D9}" srcOrd="1" destOrd="0" parTransId="{68C0DDBD-C87B-4EB4-A353-672F4D667666}" sibTransId="{C013670C-29E2-43DE-AA54-79D58FEAE1E0}"/>
    <dgm:cxn modelId="{E8A0A291-A211-4960-8908-6F733D019D00}" srcId="{0EAC2C38-3ABC-42DE-8752-E8E45C60151A}" destId="{3974DA0E-0778-4B4E-A0CE-52DB7802C711}" srcOrd="2" destOrd="0" parTransId="{DF1BDFDF-0193-4380-A0CF-FC646B206C0A}" sibTransId="{128EB151-7458-449E-9B1F-21D5B3D8F237}"/>
    <dgm:cxn modelId="{591C3493-DD9B-4476-B864-12ADD9152506}" type="presOf" srcId="{940410F9-B88E-492B-BD14-29802C47BB38}" destId="{27A25646-7DCB-4ABD-A6A6-C729683A9A92}" srcOrd="0" destOrd="0" presId="urn:microsoft.com/office/officeart/2005/8/layout/matrix1"/>
    <dgm:cxn modelId="{B5EF349A-25E2-44C5-A16F-9EEDF9648C9A}" srcId="{0EAC2C38-3ABC-42DE-8752-E8E45C60151A}" destId="{2BD3E92A-8400-476E-AFE8-DFF83CF36580}" srcOrd="0" destOrd="0" parTransId="{6F23016A-2AC6-4FC3-97DE-131D551BF881}" sibTransId="{9A40B630-FF43-4913-B85A-F7FA91E1977D}"/>
    <dgm:cxn modelId="{1C4D479A-9973-4583-802C-6F026414CF91}" type="presOf" srcId="{E88E9AA0-27EC-422A-ADE6-C33FB55896D9}" destId="{09B668AB-58BC-444B-8D7C-C2B45D225277}" srcOrd="0" destOrd="0" presId="urn:microsoft.com/office/officeart/2005/8/layout/matrix1"/>
    <dgm:cxn modelId="{7B4641A9-570B-4328-90EC-C077C6E120CE}" type="presOf" srcId="{2BD3E92A-8400-476E-AFE8-DFF83CF36580}" destId="{07DE6E04-CED3-4026-9C9D-50FED1993A26}" srcOrd="0" destOrd="0" presId="urn:microsoft.com/office/officeart/2005/8/layout/matrix1"/>
    <dgm:cxn modelId="{BB6E78C1-BDF9-484C-9AB6-7968CD95D351}" type="presOf" srcId="{3974DA0E-0778-4B4E-A0CE-52DB7802C711}" destId="{8CE325D0-46E6-46B8-9E0C-454A0BEB8D8F}" srcOrd="0" destOrd="0" presId="urn:microsoft.com/office/officeart/2005/8/layout/matrix1"/>
    <dgm:cxn modelId="{ADA175DB-A114-4211-97A7-EB9B69E841BB}" srcId="{940410F9-B88E-492B-BD14-29802C47BB38}" destId="{0EAC2C38-3ABC-42DE-8752-E8E45C60151A}" srcOrd="0" destOrd="0" parTransId="{4C7D733F-E05A-4D8A-9AD8-09FA7404B62B}" sibTransId="{423B057E-19E8-455E-82F3-762A42A7E75F}"/>
    <dgm:cxn modelId="{F06A69E7-DFCF-4868-BBDE-7BF61F99857A}" type="presOf" srcId="{2BD3E92A-8400-476E-AFE8-DFF83CF36580}" destId="{399836A0-259F-44BE-9B8F-9D74EBBC6CAF}" srcOrd="1" destOrd="0" presId="urn:microsoft.com/office/officeart/2005/8/layout/matrix1"/>
    <dgm:cxn modelId="{2317B5FF-FA80-48D4-B868-488B29F4EBA9}" type="presOf" srcId="{D1E964B8-AE9D-44B3-BC7E-ACCF6E11FC4B}" destId="{6AD07BCF-9675-402E-8D3C-2D3B27CE4829}" srcOrd="0" destOrd="0" presId="urn:microsoft.com/office/officeart/2005/8/layout/matrix1"/>
    <dgm:cxn modelId="{EBD83861-63E9-4017-877A-95D26E223BA5}" type="presParOf" srcId="{27A25646-7DCB-4ABD-A6A6-C729683A9A92}" destId="{08A6C333-2F49-4A85-BDE5-54B3D5DBA4AE}" srcOrd="0" destOrd="0" presId="urn:microsoft.com/office/officeart/2005/8/layout/matrix1"/>
    <dgm:cxn modelId="{D83A4ADC-0B42-4295-9167-543545FBC07C}" type="presParOf" srcId="{08A6C333-2F49-4A85-BDE5-54B3D5DBA4AE}" destId="{07DE6E04-CED3-4026-9C9D-50FED1993A26}" srcOrd="0" destOrd="0" presId="urn:microsoft.com/office/officeart/2005/8/layout/matrix1"/>
    <dgm:cxn modelId="{E71B794C-DD28-4E7A-ADCA-65CB3B08145E}" type="presParOf" srcId="{08A6C333-2F49-4A85-BDE5-54B3D5DBA4AE}" destId="{399836A0-259F-44BE-9B8F-9D74EBBC6CAF}" srcOrd="1" destOrd="0" presId="urn:microsoft.com/office/officeart/2005/8/layout/matrix1"/>
    <dgm:cxn modelId="{0E143E60-54FE-4B78-8E81-94D0723D887C}" type="presParOf" srcId="{08A6C333-2F49-4A85-BDE5-54B3D5DBA4AE}" destId="{09B668AB-58BC-444B-8D7C-C2B45D225277}" srcOrd="2" destOrd="0" presId="urn:microsoft.com/office/officeart/2005/8/layout/matrix1"/>
    <dgm:cxn modelId="{7076FD47-27EC-4E15-890B-4D6957A4D454}" type="presParOf" srcId="{08A6C333-2F49-4A85-BDE5-54B3D5DBA4AE}" destId="{5ED926CF-1F31-4E35-8F71-6211FB7E92FC}" srcOrd="3" destOrd="0" presId="urn:microsoft.com/office/officeart/2005/8/layout/matrix1"/>
    <dgm:cxn modelId="{06CD5131-FB74-439E-9075-4F661F901597}" type="presParOf" srcId="{08A6C333-2F49-4A85-BDE5-54B3D5DBA4AE}" destId="{8CE325D0-46E6-46B8-9E0C-454A0BEB8D8F}" srcOrd="4" destOrd="0" presId="urn:microsoft.com/office/officeart/2005/8/layout/matrix1"/>
    <dgm:cxn modelId="{24A5068A-D232-4BFB-940D-3DBF0C138ADC}" type="presParOf" srcId="{08A6C333-2F49-4A85-BDE5-54B3D5DBA4AE}" destId="{99A35D7B-E204-4A8D-9445-4C637580CE67}" srcOrd="5" destOrd="0" presId="urn:microsoft.com/office/officeart/2005/8/layout/matrix1"/>
    <dgm:cxn modelId="{B8267085-8134-4D6A-ADF6-3D1AC58B3EE0}" type="presParOf" srcId="{08A6C333-2F49-4A85-BDE5-54B3D5DBA4AE}" destId="{6AD07BCF-9675-402E-8D3C-2D3B27CE4829}" srcOrd="6" destOrd="0" presId="urn:microsoft.com/office/officeart/2005/8/layout/matrix1"/>
    <dgm:cxn modelId="{77C30398-82DA-4916-A382-8D1FC33214E8}" type="presParOf" srcId="{08A6C333-2F49-4A85-BDE5-54B3D5DBA4AE}" destId="{BF485601-D09F-4801-A9CC-E029FBE4C0A2}" srcOrd="7" destOrd="0" presId="urn:microsoft.com/office/officeart/2005/8/layout/matrix1"/>
    <dgm:cxn modelId="{2F610883-70AE-4A8B-8CC8-0FEC92654EBC}" type="presParOf" srcId="{27A25646-7DCB-4ABD-A6A6-C729683A9A92}" destId="{64D88C12-BC57-402E-A76E-5254BDE1178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0410F9-B88E-492B-BD14-29802C47BB3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EAC2C38-3ABC-42DE-8752-E8E45C60151A}">
      <dgm:prSet phldrT="[Texto]"/>
      <dgm:spPr/>
      <dgm:t>
        <a:bodyPr/>
        <a:lstStyle/>
        <a:p>
          <a:r>
            <a:rPr lang="es-ES" b="1" dirty="0"/>
            <a:t>Recursos personales</a:t>
          </a:r>
        </a:p>
      </dgm:t>
    </dgm:pt>
    <dgm:pt modelId="{4C7D733F-E05A-4D8A-9AD8-09FA7404B62B}" type="parTrans" cxnId="{ADA175DB-A114-4211-97A7-EB9B69E841BB}">
      <dgm:prSet/>
      <dgm:spPr/>
      <dgm:t>
        <a:bodyPr/>
        <a:lstStyle/>
        <a:p>
          <a:endParaRPr lang="es-MX" b="1"/>
        </a:p>
      </dgm:t>
    </dgm:pt>
    <dgm:pt modelId="{423B057E-19E8-455E-82F3-762A42A7E75F}" type="sibTrans" cxnId="{ADA175DB-A114-4211-97A7-EB9B69E841BB}">
      <dgm:prSet/>
      <dgm:spPr/>
      <dgm:t>
        <a:bodyPr/>
        <a:lstStyle/>
        <a:p>
          <a:endParaRPr lang="es-MX" b="1"/>
        </a:p>
      </dgm:t>
    </dgm:pt>
    <dgm:pt modelId="{2BD3E92A-8400-476E-AFE8-DFF83CF36580}">
      <dgm:prSet phldrT="[Texto]"/>
      <dgm:spPr/>
      <dgm:t>
        <a:bodyPr/>
        <a:lstStyle/>
        <a:p>
          <a:r>
            <a:rPr lang="es-ES" b="1" dirty="0"/>
            <a:t>Condiciones laborales</a:t>
          </a:r>
          <a:endParaRPr lang="es-MX" b="1" dirty="0"/>
        </a:p>
      </dgm:t>
    </dgm:pt>
    <dgm:pt modelId="{6F23016A-2AC6-4FC3-97DE-131D551BF881}" type="parTrans" cxnId="{B5EF349A-25E2-44C5-A16F-9EEDF9648C9A}">
      <dgm:prSet/>
      <dgm:spPr/>
      <dgm:t>
        <a:bodyPr/>
        <a:lstStyle/>
        <a:p>
          <a:endParaRPr lang="es-MX" b="1"/>
        </a:p>
      </dgm:t>
    </dgm:pt>
    <dgm:pt modelId="{9A40B630-FF43-4913-B85A-F7FA91E1977D}" type="sibTrans" cxnId="{B5EF349A-25E2-44C5-A16F-9EEDF9648C9A}">
      <dgm:prSet/>
      <dgm:spPr/>
      <dgm:t>
        <a:bodyPr/>
        <a:lstStyle/>
        <a:p>
          <a:endParaRPr lang="es-MX" b="1"/>
        </a:p>
      </dgm:t>
    </dgm:pt>
    <dgm:pt modelId="{E88E9AA0-27EC-422A-ADE6-C33FB55896D9}">
      <dgm:prSet phldrT="[Texto]"/>
      <dgm:spPr/>
      <dgm:t>
        <a:bodyPr/>
        <a:lstStyle/>
        <a:p>
          <a:r>
            <a:rPr lang="es-ES" b="1" dirty="0"/>
            <a:t>Ambiente social y familiar</a:t>
          </a:r>
          <a:endParaRPr lang="es-MX" b="1" dirty="0"/>
        </a:p>
      </dgm:t>
    </dgm:pt>
    <dgm:pt modelId="{68C0DDBD-C87B-4EB4-A353-672F4D667666}" type="parTrans" cxnId="{3C6F488A-D954-4D60-8874-A88BFB143CB7}">
      <dgm:prSet/>
      <dgm:spPr/>
      <dgm:t>
        <a:bodyPr/>
        <a:lstStyle/>
        <a:p>
          <a:endParaRPr lang="es-MX" b="1"/>
        </a:p>
      </dgm:t>
    </dgm:pt>
    <dgm:pt modelId="{C013670C-29E2-43DE-AA54-79D58FEAE1E0}" type="sibTrans" cxnId="{3C6F488A-D954-4D60-8874-A88BFB143CB7}">
      <dgm:prSet/>
      <dgm:spPr/>
      <dgm:t>
        <a:bodyPr/>
        <a:lstStyle/>
        <a:p>
          <a:endParaRPr lang="es-MX" b="1"/>
        </a:p>
      </dgm:t>
    </dgm:pt>
    <dgm:pt modelId="{3974DA0E-0778-4B4E-A0CE-52DB7802C711}">
      <dgm:prSet phldrT="[Texto]"/>
      <dgm:spPr/>
      <dgm:t>
        <a:bodyPr/>
        <a:lstStyle/>
        <a:p>
          <a:r>
            <a:rPr lang="es-ES" b="1" dirty="0"/>
            <a:t>Salud física y mental</a:t>
          </a:r>
          <a:endParaRPr lang="es-MX" b="1" dirty="0"/>
        </a:p>
      </dgm:t>
    </dgm:pt>
    <dgm:pt modelId="{DF1BDFDF-0193-4380-A0CF-FC646B206C0A}" type="parTrans" cxnId="{E8A0A291-A211-4960-8908-6F733D019D00}">
      <dgm:prSet/>
      <dgm:spPr/>
      <dgm:t>
        <a:bodyPr/>
        <a:lstStyle/>
        <a:p>
          <a:endParaRPr lang="es-MX" b="1"/>
        </a:p>
      </dgm:t>
    </dgm:pt>
    <dgm:pt modelId="{128EB151-7458-449E-9B1F-21D5B3D8F237}" type="sibTrans" cxnId="{E8A0A291-A211-4960-8908-6F733D019D00}">
      <dgm:prSet/>
      <dgm:spPr/>
      <dgm:t>
        <a:bodyPr/>
        <a:lstStyle/>
        <a:p>
          <a:endParaRPr lang="es-MX" b="1"/>
        </a:p>
      </dgm:t>
    </dgm:pt>
    <dgm:pt modelId="{D1E964B8-AE9D-44B3-BC7E-ACCF6E11FC4B}">
      <dgm:prSet phldrT="[Texto]"/>
      <dgm:spPr/>
      <dgm:t>
        <a:bodyPr/>
        <a:lstStyle/>
        <a:p>
          <a:r>
            <a:rPr lang="es-ES" b="1" dirty="0"/>
            <a:t>Condiciones económicas y sociales</a:t>
          </a:r>
          <a:endParaRPr lang="es-MX" b="1" dirty="0"/>
        </a:p>
      </dgm:t>
    </dgm:pt>
    <dgm:pt modelId="{1AB835BB-3B6A-46B2-8071-68C9DD49D9B3}" type="parTrans" cxnId="{8045A37E-8DD3-47C5-8E00-645F167EBFCC}">
      <dgm:prSet/>
      <dgm:spPr/>
      <dgm:t>
        <a:bodyPr/>
        <a:lstStyle/>
        <a:p>
          <a:endParaRPr lang="es-MX" b="1"/>
        </a:p>
      </dgm:t>
    </dgm:pt>
    <dgm:pt modelId="{71E60A8F-4352-408B-8974-E684A5268A18}" type="sibTrans" cxnId="{8045A37E-8DD3-47C5-8E00-645F167EBFCC}">
      <dgm:prSet/>
      <dgm:spPr/>
      <dgm:t>
        <a:bodyPr/>
        <a:lstStyle/>
        <a:p>
          <a:endParaRPr lang="es-MX" b="1"/>
        </a:p>
      </dgm:t>
    </dgm:pt>
    <dgm:pt modelId="{27A25646-7DCB-4ABD-A6A6-C729683A9A92}" type="pres">
      <dgm:prSet presAssocID="{940410F9-B88E-492B-BD14-29802C47BB3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A6C333-2F49-4A85-BDE5-54B3D5DBA4AE}" type="pres">
      <dgm:prSet presAssocID="{940410F9-B88E-492B-BD14-29802C47BB38}" presName="matrix" presStyleCnt="0"/>
      <dgm:spPr/>
    </dgm:pt>
    <dgm:pt modelId="{07DE6E04-CED3-4026-9C9D-50FED1993A26}" type="pres">
      <dgm:prSet presAssocID="{940410F9-B88E-492B-BD14-29802C47BB38}" presName="tile1" presStyleLbl="node1" presStyleIdx="0" presStyleCnt="4" custLinFactNeighborX="-39" custLinFactNeighborY="-313"/>
      <dgm:spPr/>
    </dgm:pt>
    <dgm:pt modelId="{399836A0-259F-44BE-9B8F-9D74EBBC6CAF}" type="pres">
      <dgm:prSet presAssocID="{940410F9-B88E-492B-BD14-29802C47BB3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9B668AB-58BC-444B-8D7C-C2B45D225277}" type="pres">
      <dgm:prSet presAssocID="{940410F9-B88E-492B-BD14-29802C47BB38}" presName="tile2" presStyleLbl="node1" presStyleIdx="1" presStyleCnt="4"/>
      <dgm:spPr/>
    </dgm:pt>
    <dgm:pt modelId="{5ED926CF-1F31-4E35-8F71-6211FB7E92FC}" type="pres">
      <dgm:prSet presAssocID="{940410F9-B88E-492B-BD14-29802C47BB3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CE325D0-46E6-46B8-9E0C-454A0BEB8D8F}" type="pres">
      <dgm:prSet presAssocID="{940410F9-B88E-492B-BD14-29802C47BB38}" presName="tile3" presStyleLbl="node1" presStyleIdx="2" presStyleCnt="4"/>
      <dgm:spPr/>
    </dgm:pt>
    <dgm:pt modelId="{99A35D7B-E204-4A8D-9445-4C637580CE67}" type="pres">
      <dgm:prSet presAssocID="{940410F9-B88E-492B-BD14-29802C47BB3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AD07BCF-9675-402E-8D3C-2D3B27CE4829}" type="pres">
      <dgm:prSet presAssocID="{940410F9-B88E-492B-BD14-29802C47BB38}" presName="tile4" presStyleLbl="node1" presStyleIdx="3" presStyleCnt="4"/>
      <dgm:spPr/>
    </dgm:pt>
    <dgm:pt modelId="{BF485601-D09F-4801-A9CC-E029FBE4C0A2}" type="pres">
      <dgm:prSet presAssocID="{940410F9-B88E-492B-BD14-29802C47BB3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4D88C12-BC57-402E-A76E-5254BDE11787}" type="pres">
      <dgm:prSet presAssocID="{940410F9-B88E-492B-BD14-29802C47BB38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71243D07-B39D-4CE4-A15F-FE4F9DF20483}" type="presOf" srcId="{2BD3E92A-8400-476E-AFE8-DFF83CF36580}" destId="{07DE6E04-CED3-4026-9C9D-50FED1993A26}" srcOrd="0" destOrd="0" presId="urn:microsoft.com/office/officeart/2005/8/layout/matrix1"/>
    <dgm:cxn modelId="{0FD89C0E-3CA5-437B-8EB8-44E05965E77C}" type="presOf" srcId="{E88E9AA0-27EC-422A-ADE6-C33FB55896D9}" destId="{09B668AB-58BC-444B-8D7C-C2B45D225277}" srcOrd="0" destOrd="0" presId="urn:microsoft.com/office/officeart/2005/8/layout/matrix1"/>
    <dgm:cxn modelId="{6D531950-66C0-4A04-A9FD-CB6DC8F4C91B}" type="presOf" srcId="{3974DA0E-0778-4B4E-A0CE-52DB7802C711}" destId="{99A35D7B-E204-4A8D-9445-4C637580CE67}" srcOrd="1" destOrd="0" presId="urn:microsoft.com/office/officeart/2005/8/layout/matrix1"/>
    <dgm:cxn modelId="{8045A37E-8DD3-47C5-8E00-645F167EBFCC}" srcId="{0EAC2C38-3ABC-42DE-8752-E8E45C60151A}" destId="{D1E964B8-AE9D-44B3-BC7E-ACCF6E11FC4B}" srcOrd="3" destOrd="0" parTransId="{1AB835BB-3B6A-46B2-8071-68C9DD49D9B3}" sibTransId="{71E60A8F-4352-408B-8974-E684A5268A18}"/>
    <dgm:cxn modelId="{3C6F488A-D954-4D60-8874-A88BFB143CB7}" srcId="{0EAC2C38-3ABC-42DE-8752-E8E45C60151A}" destId="{E88E9AA0-27EC-422A-ADE6-C33FB55896D9}" srcOrd="1" destOrd="0" parTransId="{68C0DDBD-C87B-4EB4-A353-672F4D667666}" sibTransId="{C013670C-29E2-43DE-AA54-79D58FEAE1E0}"/>
    <dgm:cxn modelId="{504D1D90-4E1B-4532-B24B-C772281B1E17}" type="presOf" srcId="{E88E9AA0-27EC-422A-ADE6-C33FB55896D9}" destId="{5ED926CF-1F31-4E35-8F71-6211FB7E92FC}" srcOrd="1" destOrd="0" presId="urn:microsoft.com/office/officeart/2005/8/layout/matrix1"/>
    <dgm:cxn modelId="{E8A0A291-A211-4960-8908-6F733D019D00}" srcId="{0EAC2C38-3ABC-42DE-8752-E8E45C60151A}" destId="{3974DA0E-0778-4B4E-A0CE-52DB7802C711}" srcOrd="2" destOrd="0" parTransId="{DF1BDFDF-0193-4380-A0CF-FC646B206C0A}" sibTransId="{128EB151-7458-449E-9B1F-21D5B3D8F237}"/>
    <dgm:cxn modelId="{B5EF349A-25E2-44C5-A16F-9EEDF9648C9A}" srcId="{0EAC2C38-3ABC-42DE-8752-E8E45C60151A}" destId="{2BD3E92A-8400-476E-AFE8-DFF83CF36580}" srcOrd="0" destOrd="0" parTransId="{6F23016A-2AC6-4FC3-97DE-131D551BF881}" sibTransId="{9A40B630-FF43-4913-B85A-F7FA91E1977D}"/>
    <dgm:cxn modelId="{8AF77FA6-2C21-46E2-BE50-5C1AFE54796F}" type="presOf" srcId="{0EAC2C38-3ABC-42DE-8752-E8E45C60151A}" destId="{64D88C12-BC57-402E-A76E-5254BDE11787}" srcOrd="0" destOrd="0" presId="urn:microsoft.com/office/officeart/2005/8/layout/matrix1"/>
    <dgm:cxn modelId="{4ED26CB2-3F74-405F-9909-8444DA5ADEEE}" type="presOf" srcId="{2BD3E92A-8400-476E-AFE8-DFF83CF36580}" destId="{399836A0-259F-44BE-9B8F-9D74EBBC6CAF}" srcOrd="1" destOrd="0" presId="urn:microsoft.com/office/officeart/2005/8/layout/matrix1"/>
    <dgm:cxn modelId="{3A0F66BC-CF6B-4872-ABAA-BE1F5F72D2D9}" type="presOf" srcId="{D1E964B8-AE9D-44B3-BC7E-ACCF6E11FC4B}" destId="{6AD07BCF-9675-402E-8D3C-2D3B27CE4829}" srcOrd="0" destOrd="0" presId="urn:microsoft.com/office/officeart/2005/8/layout/matrix1"/>
    <dgm:cxn modelId="{DE65E1C4-FF8F-41F7-BC3B-93E7FB86DF75}" type="presOf" srcId="{940410F9-B88E-492B-BD14-29802C47BB38}" destId="{27A25646-7DCB-4ABD-A6A6-C729683A9A92}" srcOrd="0" destOrd="0" presId="urn:microsoft.com/office/officeart/2005/8/layout/matrix1"/>
    <dgm:cxn modelId="{AB6506D4-EA7F-4268-85F9-ECC8B04CB771}" type="presOf" srcId="{D1E964B8-AE9D-44B3-BC7E-ACCF6E11FC4B}" destId="{BF485601-D09F-4801-A9CC-E029FBE4C0A2}" srcOrd="1" destOrd="0" presId="urn:microsoft.com/office/officeart/2005/8/layout/matrix1"/>
    <dgm:cxn modelId="{ADA175DB-A114-4211-97A7-EB9B69E841BB}" srcId="{940410F9-B88E-492B-BD14-29802C47BB38}" destId="{0EAC2C38-3ABC-42DE-8752-E8E45C60151A}" srcOrd="0" destOrd="0" parTransId="{4C7D733F-E05A-4D8A-9AD8-09FA7404B62B}" sibTransId="{423B057E-19E8-455E-82F3-762A42A7E75F}"/>
    <dgm:cxn modelId="{F387A7FB-4BCB-43BB-B8C7-128CC87569A8}" type="presOf" srcId="{3974DA0E-0778-4B4E-A0CE-52DB7802C711}" destId="{8CE325D0-46E6-46B8-9E0C-454A0BEB8D8F}" srcOrd="0" destOrd="0" presId="urn:microsoft.com/office/officeart/2005/8/layout/matrix1"/>
    <dgm:cxn modelId="{85F62BC4-5BAA-423C-811C-EDB188D4D29F}" type="presParOf" srcId="{27A25646-7DCB-4ABD-A6A6-C729683A9A92}" destId="{08A6C333-2F49-4A85-BDE5-54B3D5DBA4AE}" srcOrd="0" destOrd="0" presId="urn:microsoft.com/office/officeart/2005/8/layout/matrix1"/>
    <dgm:cxn modelId="{6CC391CE-98D7-447F-967E-2778BA019BB8}" type="presParOf" srcId="{08A6C333-2F49-4A85-BDE5-54B3D5DBA4AE}" destId="{07DE6E04-CED3-4026-9C9D-50FED1993A26}" srcOrd="0" destOrd="0" presId="urn:microsoft.com/office/officeart/2005/8/layout/matrix1"/>
    <dgm:cxn modelId="{F1A361B3-7DA3-483B-A4A0-B049C44EEB64}" type="presParOf" srcId="{08A6C333-2F49-4A85-BDE5-54B3D5DBA4AE}" destId="{399836A0-259F-44BE-9B8F-9D74EBBC6CAF}" srcOrd="1" destOrd="0" presId="urn:microsoft.com/office/officeart/2005/8/layout/matrix1"/>
    <dgm:cxn modelId="{4EE3E181-9FBA-4D07-A517-01083DB44087}" type="presParOf" srcId="{08A6C333-2F49-4A85-BDE5-54B3D5DBA4AE}" destId="{09B668AB-58BC-444B-8D7C-C2B45D225277}" srcOrd="2" destOrd="0" presId="urn:microsoft.com/office/officeart/2005/8/layout/matrix1"/>
    <dgm:cxn modelId="{1B5B2662-11B5-4930-82BB-C4E536AFA90C}" type="presParOf" srcId="{08A6C333-2F49-4A85-BDE5-54B3D5DBA4AE}" destId="{5ED926CF-1F31-4E35-8F71-6211FB7E92FC}" srcOrd="3" destOrd="0" presId="urn:microsoft.com/office/officeart/2005/8/layout/matrix1"/>
    <dgm:cxn modelId="{8C68DEA9-4B7D-4943-998D-81A700A56FF9}" type="presParOf" srcId="{08A6C333-2F49-4A85-BDE5-54B3D5DBA4AE}" destId="{8CE325D0-46E6-46B8-9E0C-454A0BEB8D8F}" srcOrd="4" destOrd="0" presId="urn:microsoft.com/office/officeart/2005/8/layout/matrix1"/>
    <dgm:cxn modelId="{CFDD7FE5-18D6-42FE-A4D8-78CCEBAF17A2}" type="presParOf" srcId="{08A6C333-2F49-4A85-BDE5-54B3D5DBA4AE}" destId="{99A35D7B-E204-4A8D-9445-4C637580CE67}" srcOrd="5" destOrd="0" presId="urn:microsoft.com/office/officeart/2005/8/layout/matrix1"/>
    <dgm:cxn modelId="{B8F22D28-6B61-4476-8C5F-02AF815C9F21}" type="presParOf" srcId="{08A6C333-2F49-4A85-BDE5-54B3D5DBA4AE}" destId="{6AD07BCF-9675-402E-8D3C-2D3B27CE4829}" srcOrd="6" destOrd="0" presId="urn:microsoft.com/office/officeart/2005/8/layout/matrix1"/>
    <dgm:cxn modelId="{E837720A-6D91-4C8A-B91C-2E458176D01B}" type="presParOf" srcId="{08A6C333-2F49-4A85-BDE5-54B3D5DBA4AE}" destId="{BF485601-D09F-4801-A9CC-E029FBE4C0A2}" srcOrd="7" destOrd="0" presId="urn:microsoft.com/office/officeart/2005/8/layout/matrix1"/>
    <dgm:cxn modelId="{AB55A7F7-1F0C-432E-92A8-DDF93574CEA4}" type="presParOf" srcId="{27A25646-7DCB-4ABD-A6A6-C729683A9A92}" destId="{64D88C12-BC57-402E-A76E-5254BDE1178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89BA18-C8B4-4CD0-93E3-FA2398BEA01F}">
      <dsp:nvSpPr>
        <dsp:cNvPr id="0" name=""/>
        <dsp:cNvSpPr/>
      </dsp:nvSpPr>
      <dsp:spPr>
        <a:xfrm>
          <a:off x="1275130" y="-40850"/>
          <a:ext cx="6560914" cy="6560914"/>
        </a:xfrm>
        <a:prstGeom prst="circularArrow">
          <a:avLst>
            <a:gd name="adj1" fmla="val 5544"/>
            <a:gd name="adj2" fmla="val 330680"/>
            <a:gd name="adj3" fmla="val 13754315"/>
            <a:gd name="adj4" fmla="val 17399130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D1E5E7-FB87-4D8C-9D18-C4FF55532E2D}">
      <dsp:nvSpPr>
        <dsp:cNvPr id="0" name=""/>
        <dsp:cNvSpPr/>
      </dsp:nvSpPr>
      <dsp:spPr>
        <a:xfrm>
          <a:off x="3005175" y="2117"/>
          <a:ext cx="3100824" cy="15504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Información poco clara, incompleta, catastrófica</a:t>
          </a:r>
          <a:endParaRPr lang="es-MX" sz="1800" kern="1200" dirty="0"/>
        </a:p>
      </dsp:txBody>
      <dsp:txXfrm>
        <a:off x="3080860" y="77802"/>
        <a:ext cx="2949454" cy="1399042"/>
      </dsp:txXfrm>
    </dsp:sp>
    <dsp:sp modelId="{608C1081-4E6A-4953-97EA-E023570198F0}">
      <dsp:nvSpPr>
        <dsp:cNvPr id="0" name=""/>
        <dsp:cNvSpPr/>
      </dsp:nvSpPr>
      <dsp:spPr>
        <a:xfrm>
          <a:off x="5666071" y="1935371"/>
          <a:ext cx="3100824" cy="15504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Desconfianza, temor y vigilancia (síntomas e información)</a:t>
          </a:r>
          <a:endParaRPr lang="es-MX" sz="1800" kern="1200" dirty="0"/>
        </a:p>
      </dsp:txBody>
      <dsp:txXfrm>
        <a:off x="5741756" y="2011056"/>
        <a:ext cx="2949454" cy="1399042"/>
      </dsp:txXfrm>
    </dsp:sp>
    <dsp:sp modelId="{62DBABB1-AD8E-4C72-8CB9-1E6146F12615}">
      <dsp:nvSpPr>
        <dsp:cNvPr id="0" name=""/>
        <dsp:cNvSpPr/>
      </dsp:nvSpPr>
      <dsp:spPr>
        <a:xfrm>
          <a:off x="4649699" y="5063442"/>
          <a:ext cx="3100824" cy="15504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Adoptar nuevas estrategias (higiene, trabajo, convivencia)</a:t>
          </a:r>
          <a:endParaRPr lang="es-MX" sz="1800" kern="1200" dirty="0"/>
        </a:p>
      </dsp:txBody>
      <dsp:txXfrm>
        <a:off x="4725384" y="5139127"/>
        <a:ext cx="2949454" cy="1399042"/>
      </dsp:txXfrm>
    </dsp:sp>
    <dsp:sp modelId="{A36CDB2A-90DB-4604-A54F-2F8B0B077D6E}">
      <dsp:nvSpPr>
        <dsp:cNvPr id="0" name=""/>
        <dsp:cNvSpPr/>
      </dsp:nvSpPr>
      <dsp:spPr>
        <a:xfrm>
          <a:off x="1360651" y="5063442"/>
          <a:ext cx="3100824" cy="15504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Errores, frustración, limitaciones</a:t>
          </a:r>
          <a:endParaRPr lang="es-MX" sz="1800" kern="1200" dirty="0"/>
        </a:p>
      </dsp:txBody>
      <dsp:txXfrm>
        <a:off x="1436336" y="5139127"/>
        <a:ext cx="2949454" cy="1399042"/>
      </dsp:txXfrm>
    </dsp:sp>
    <dsp:sp modelId="{F8691A62-566D-4C61-B0FF-BF4B97F26ABC}">
      <dsp:nvSpPr>
        <dsp:cNvPr id="0" name=""/>
        <dsp:cNvSpPr/>
      </dsp:nvSpPr>
      <dsp:spPr>
        <a:xfrm>
          <a:off x="344279" y="1803912"/>
          <a:ext cx="3100824" cy="181333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Mayor esfuerzo en búsqueda de: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Certidumbre, estabilidad, alcance de metas.</a:t>
          </a:r>
          <a:endParaRPr lang="es-MX" sz="1800" kern="1200" dirty="0"/>
        </a:p>
      </dsp:txBody>
      <dsp:txXfrm>
        <a:off x="432799" y="1892432"/>
        <a:ext cx="2923784" cy="1636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3B9F8-1EA6-4240-9C03-7ED0EE439BEF}">
      <dsp:nvSpPr>
        <dsp:cNvPr id="0" name=""/>
        <dsp:cNvSpPr/>
      </dsp:nvSpPr>
      <dsp:spPr>
        <a:xfrm>
          <a:off x="3658601" y="1040"/>
          <a:ext cx="2732951" cy="18912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Estrés y agotamiento</a:t>
          </a:r>
          <a:endParaRPr lang="es-MX" sz="2000" kern="1200" dirty="0"/>
        </a:p>
      </dsp:txBody>
      <dsp:txXfrm>
        <a:off x="4058832" y="278001"/>
        <a:ext cx="1932489" cy="1337288"/>
      </dsp:txXfrm>
    </dsp:sp>
    <dsp:sp modelId="{C6F30501-CFFD-4ABD-A14D-1B51BCE23F03}">
      <dsp:nvSpPr>
        <dsp:cNvPr id="0" name=""/>
        <dsp:cNvSpPr/>
      </dsp:nvSpPr>
      <dsp:spPr>
        <a:xfrm rot="3600000">
          <a:off x="5513124" y="1859042"/>
          <a:ext cx="445962" cy="638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schemeClr val="accent6">
                <a:lumMod val="60000"/>
                <a:lumOff val="40000"/>
              </a:schemeClr>
            </a:solidFill>
          </a:endParaRPr>
        </a:p>
      </dsp:txBody>
      <dsp:txXfrm>
        <a:off x="5546571" y="1928767"/>
        <a:ext cx="312173" cy="382969"/>
      </dsp:txXfrm>
    </dsp:sp>
    <dsp:sp modelId="{F5A38EC1-8BCA-4F97-AE74-32EFB94F8BEA}">
      <dsp:nvSpPr>
        <dsp:cNvPr id="0" name=""/>
        <dsp:cNvSpPr/>
      </dsp:nvSpPr>
      <dsp:spPr>
        <a:xfrm>
          <a:off x="5315754" y="2459086"/>
          <a:ext cx="2256952" cy="18912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Necesidades insatisfechas</a:t>
          </a:r>
        </a:p>
      </dsp:txBody>
      <dsp:txXfrm>
        <a:off x="5646277" y="2736047"/>
        <a:ext cx="1595906" cy="1337288"/>
      </dsp:txXfrm>
    </dsp:sp>
    <dsp:sp modelId="{90A16DDB-775E-4221-A18E-9C90845D5A4D}">
      <dsp:nvSpPr>
        <dsp:cNvPr id="0" name=""/>
        <dsp:cNvSpPr/>
      </dsp:nvSpPr>
      <dsp:spPr>
        <a:xfrm rot="10800000">
          <a:off x="4742585" y="3085550"/>
          <a:ext cx="405039" cy="638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schemeClr val="accent6">
                <a:lumMod val="60000"/>
                <a:lumOff val="40000"/>
              </a:schemeClr>
            </a:solidFill>
          </a:endParaRPr>
        </a:p>
      </dsp:txBody>
      <dsp:txXfrm rot="10800000">
        <a:off x="4864097" y="3213207"/>
        <a:ext cx="283527" cy="382969"/>
      </dsp:txXfrm>
    </dsp:sp>
    <dsp:sp modelId="{C3431EFD-0ECA-45B7-B16E-5FAA082C0DF6}">
      <dsp:nvSpPr>
        <dsp:cNvPr id="0" name=""/>
        <dsp:cNvSpPr/>
      </dsp:nvSpPr>
      <dsp:spPr>
        <a:xfrm>
          <a:off x="2660318" y="2459086"/>
          <a:ext cx="1891210" cy="18912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Estrategias poco funcionales</a:t>
          </a:r>
        </a:p>
      </dsp:txBody>
      <dsp:txXfrm>
        <a:off x="2937279" y="2736047"/>
        <a:ext cx="1337288" cy="1337288"/>
      </dsp:txXfrm>
    </dsp:sp>
    <dsp:sp modelId="{8AE212EC-7998-414A-A144-8E55B4D82E33}">
      <dsp:nvSpPr>
        <dsp:cNvPr id="0" name=""/>
        <dsp:cNvSpPr/>
      </dsp:nvSpPr>
      <dsp:spPr>
        <a:xfrm rot="18000000">
          <a:off x="4058954" y="1897540"/>
          <a:ext cx="465732" cy="638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schemeClr val="accent6">
                <a:lumMod val="60000"/>
                <a:lumOff val="40000"/>
              </a:schemeClr>
            </a:solidFill>
          </a:endParaRPr>
        </a:p>
      </dsp:txBody>
      <dsp:txXfrm>
        <a:off x="4093884" y="2085698"/>
        <a:ext cx="326012" cy="3829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3B9F8-1EA6-4240-9C03-7ED0EE439BEF}">
      <dsp:nvSpPr>
        <dsp:cNvPr id="0" name=""/>
        <dsp:cNvSpPr/>
      </dsp:nvSpPr>
      <dsp:spPr>
        <a:xfrm>
          <a:off x="3883258" y="1040"/>
          <a:ext cx="2313593" cy="18912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Estrés, agotamiento, recuperación</a:t>
          </a:r>
          <a:endParaRPr lang="es-MX" sz="2000" kern="1200" dirty="0"/>
        </a:p>
      </dsp:txBody>
      <dsp:txXfrm>
        <a:off x="4222076" y="278001"/>
        <a:ext cx="1635957" cy="1337288"/>
      </dsp:txXfrm>
    </dsp:sp>
    <dsp:sp modelId="{C6F30501-CFFD-4ABD-A14D-1B51BCE23F03}">
      <dsp:nvSpPr>
        <dsp:cNvPr id="0" name=""/>
        <dsp:cNvSpPr/>
      </dsp:nvSpPr>
      <dsp:spPr>
        <a:xfrm rot="3600000">
          <a:off x="5514134" y="1849365"/>
          <a:ext cx="462725" cy="638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schemeClr val="accent6">
                <a:lumMod val="60000"/>
                <a:lumOff val="40000"/>
              </a:schemeClr>
            </a:solidFill>
          </a:endParaRPr>
        </a:p>
      </dsp:txBody>
      <dsp:txXfrm>
        <a:off x="5548838" y="1916912"/>
        <a:ext cx="323908" cy="382969"/>
      </dsp:txXfrm>
    </dsp:sp>
    <dsp:sp modelId="{F5A38EC1-8BCA-4F97-AE74-32EFB94F8BEA}">
      <dsp:nvSpPr>
        <dsp:cNvPr id="0" name=""/>
        <dsp:cNvSpPr/>
      </dsp:nvSpPr>
      <dsp:spPr>
        <a:xfrm>
          <a:off x="5360689" y="2459086"/>
          <a:ext cx="2197038" cy="18912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Necesidades frustradas y logradas</a:t>
          </a:r>
        </a:p>
      </dsp:txBody>
      <dsp:txXfrm>
        <a:off x="5682438" y="2736047"/>
        <a:ext cx="1553540" cy="1337288"/>
      </dsp:txXfrm>
    </dsp:sp>
    <dsp:sp modelId="{90A16DDB-775E-4221-A18E-9C90845D5A4D}">
      <dsp:nvSpPr>
        <dsp:cNvPr id="0" name=""/>
        <dsp:cNvSpPr/>
      </dsp:nvSpPr>
      <dsp:spPr>
        <a:xfrm rot="10800000">
          <a:off x="4765053" y="3085550"/>
          <a:ext cx="420916" cy="638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schemeClr val="accent6">
                <a:lumMod val="60000"/>
                <a:lumOff val="40000"/>
              </a:schemeClr>
            </a:solidFill>
          </a:endParaRPr>
        </a:p>
      </dsp:txBody>
      <dsp:txXfrm rot="10800000">
        <a:off x="4891328" y="3213207"/>
        <a:ext cx="294641" cy="382969"/>
      </dsp:txXfrm>
    </dsp:sp>
    <dsp:sp modelId="{C3431EFD-0ECA-45B7-B16E-5FAA082C0DF6}">
      <dsp:nvSpPr>
        <dsp:cNvPr id="0" name=""/>
        <dsp:cNvSpPr/>
      </dsp:nvSpPr>
      <dsp:spPr>
        <a:xfrm>
          <a:off x="2675296" y="2459086"/>
          <a:ext cx="1891210" cy="18912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Estrategias funcionales</a:t>
          </a:r>
          <a:endParaRPr lang="es-MX" sz="2000" kern="1200" dirty="0"/>
        </a:p>
      </dsp:txBody>
      <dsp:txXfrm>
        <a:off x="2952257" y="2736047"/>
        <a:ext cx="1337288" cy="1337288"/>
      </dsp:txXfrm>
    </dsp:sp>
    <dsp:sp modelId="{8AE212EC-7998-414A-A144-8E55B4D82E33}">
      <dsp:nvSpPr>
        <dsp:cNvPr id="0" name=""/>
        <dsp:cNvSpPr/>
      </dsp:nvSpPr>
      <dsp:spPr>
        <a:xfrm rot="18000000">
          <a:off x="4073336" y="1886404"/>
          <a:ext cx="479785" cy="6382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600" kern="1200">
            <a:solidFill>
              <a:schemeClr val="accent6">
                <a:lumMod val="60000"/>
                <a:lumOff val="40000"/>
              </a:schemeClr>
            </a:solidFill>
          </a:endParaRPr>
        </a:p>
      </dsp:txBody>
      <dsp:txXfrm>
        <a:off x="4109320" y="2076387"/>
        <a:ext cx="335850" cy="3829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E6E04-CED3-4026-9C9D-50FED1993A26}">
      <dsp:nvSpPr>
        <dsp:cNvPr id="0" name=""/>
        <dsp:cNvSpPr/>
      </dsp:nvSpPr>
      <dsp:spPr>
        <a:xfrm rot="16200000">
          <a:off x="606083" y="-606083"/>
          <a:ext cx="2851833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Condiciones laborales</a:t>
          </a:r>
          <a:endParaRPr lang="es-MX" sz="3400" b="1" kern="1200" dirty="0"/>
        </a:p>
      </dsp:txBody>
      <dsp:txXfrm rot="5400000">
        <a:off x="0" y="0"/>
        <a:ext cx="4064000" cy="2138875"/>
      </dsp:txXfrm>
    </dsp:sp>
    <dsp:sp modelId="{09B668AB-58BC-444B-8D7C-C2B45D225277}">
      <dsp:nvSpPr>
        <dsp:cNvPr id="0" name=""/>
        <dsp:cNvSpPr/>
      </dsp:nvSpPr>
      <dsp:spPr>
        <a:xfrm>
          <a:off x="4064000" y="0"/>
          <a:ext cx="4064000" cy="28518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Ambiente social y familiar</a:t>
          </a:r>
          <a:endParaRPr lang="es-MX" sz="3400" b="1" kern="1200" dirty="0"/>
        </a:p>
      </dsp:txBody>
      <dsp:txXfrm>
        <a:off x="4064000" y="0"/>
        <a:ext cx="4064000" cy="2138875"/>
      </dsp:txXfrm>
    </dsp:sp>
    <dsp:sp modelId="{8CE325D0-46E6-46B8-9E0C-454A0BEB8D8F}">
      <dsp:nvSpPr>
        <dsp:cNvPr id="0" name=""/>
        <dsp:cNvSpPr/>
      </dsp:nvSpPr>
      <dsp:spPr>
        <a:xfrm rot="10800000">
          <a:off x="0" y="2851833"/>
          <a:ext cx="4064000" cy="28518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Salud física y mental</a:t>
          </a:r>
          <a:endParaRPr lang="es-MX" sz="3400" b="1" kern="1200" dirty="0"/>
        </a:p>
      </dsp:txBody>
      <dsp:txXfrm rot="10800000">
        <a:off x="0" y="3564791"/>
        <a:ext cx="4064000" cy="2138875"/>
      </dsp:txXfrm>
    </dsp:sp>
    <dsp:sp modelId="{6AD07BCF-9675-402E-8D3C-2D3B27CE4829}">
      <dsp:nvSpPr>
        <dsp:cNvPr id="0" name=""/>
        <dsp:cNvSpPr/>
      </dsp:nvSpPr>
      <dsp:spPr>
        <a:xfrm rot="5400000">
          <a:off x="4670083" y="2245750"/>
          <a:ext cx="2851833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Condiciones económicas y sociales</a:t>
          </a:r>
          <a:endParaRPr lang="es-MX" sz="3400" b="1" kern="1200" dirty="0"/>
        </a:p>
      </dsp:txBody>
      <dsp:txXfrm rot="-5400000">
        <a:off x="4064000" y="3564791"/>
        <a:ext cx="4064000" cy="2138875"/>
      </dsp:txXfrm>
    </dsp:sp>
    <dsp:sp modelId="{64D88C12-BC57-402E-A76E-5254BDE11787}">
      <dsp:nvSpPr>
        <dsp:cNvPr id="0" name=""/>
        <dsp:cNvSpPr/>
      </dsp:nvSpPr>
      <dsp:spPr>
        <a:xfrm>
          <a:off x="2844799" y="2138875"/>
          <a:ext cx="2438400" cy="142591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Recursos personales</a:t>
          </a:r>
        </a:p>
      </dsp:txBody>
      <dsp:txXfrm>
        <a:off x="2914406" y="2208482"/>
        <a:ext cx="2299186" cy="12867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E6E04-CED3-4026-9C9D-50FED1993A26}">
      <dsp:nvSpPr>
        <dsp:cNvPr id="0" name=""/>
        <dsp:cNvSpPr/>
      </dsp:nvSpPr>
      <dsp:spPr>
        <a:xfrm rot="16200000">
          <a:off x="677333" y="-677333"/>
          <a:ext cx="2709333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Condiciones laborales</a:t>
          </a:r>
          <a:endParaRPr lang="es-MX" sz="3400" b="1" kern="1200" dirty="0"/>
        </a:p>
      </dsp:txBody>
      <dsp:txXfrm rot="5400000">
        <a:off x="-1" y="1"/>
        <a:ext cx="4064000" cy="2032000"/>
      </dsp:txXfrm>
    </dsp:sp>
    <dsp:sp modelId="{09B668AB-58BC-444B-8D7C-C2B45D225277}">
      <dsp:nvSpPr>
        <dsp:cNvPr id="0" name=""/>
        <dsp:cNvSpPr/>
      </dsp:nvSpPr>
      <dsp:spPr>
        <a:xfrm>
          <a:off x="4064000" y="0"/>
          <a:ext cx="4064000" cy="27093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Ambiente social y familiar</a:t>
          </a:r>
          <a:endParaRPr lang="es-MX" sz="3400" b="1" kern="1200" dirty="0"/>
        </a:p>
      </dsp:txBody>
      <dsp:txXfrm>
        <a:off x="4064000" y="0"/>
        <a:ext cx="4064000" cy="2032000"/>
      </dsp:txXfrm>
    </dsp:sp>
    <dsp:sp modelId="{8CE325D0-46E6-46B8-9E0C-454A0BEB8D8F}">
      <dsp:nvSpPr>
        <dsp:cNvPr id="0" name=""/>
        <dsp:cNvSpPr/>
      </dsp:nvSpPr>
      <dsp:spPr>
        <a:xfrm rot="10800000">
          <a:off x="0" y="2650378"/>
          <a:ext cx="4064000" cy="27093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Salud física y mental</a:t>
          </a:r>
          <a:endParaRPr lang="es-MX" sz="3400" b="1" kern="1200" dirty="0"/>
        </a:p>
      </dsp:txBody>
      <dsp:txXfrm rot="10800000">
        <a:off x="0" y="3327711"/>
        <a:ext cx="4064000" cy="2032000"/>
      </dsp:txXfrm>
    </dsp:sp>
    <dsp:sp modelId="{6AD07BCF-9675-402E-8D3C-2D3B27CE4829}">
      <dsp:nvSpPr>
        <dsp:cNvPr id="0" name=""/>
        <dsp:cNvSpPr/>
      </dsp:nvSpPr>
      <dsp:spPr>
        <a:xfrm rot="5400000">
          <a:off x="4741333" y="2032000"/>
          <a:ext cx="2709333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Condiciones económicas y sociales</a:t>
          </a:r>
          <a:endParaRPr lang="es-MX" sz="3400" b="1" kern="1200" dirty="0"/>
        </a:p>
      </dsp:txBody>
      <dsp:txXfrm rot="-5400000">
        <a:off x="4063999" y="3386666"/>
        <a:ext cx="4064000" cy="2032000"/>
      </dsp:txXfrm>
    </dsp:sp>
    <dsp:sp modelId="{64D88C12-BC57-402E-A76E-5254BDE11787}">
      <dsp:nvSpPr>
        <dsp:cNvPr id="0" name=""/>
        <dsp:cNvSpPr/>
      </dsp:nvSpPr>
      <dsp:spPr>
        <a:xfrm>
          <a:off x="2844799" y="2032000"/>
          <a:ext cx="2438400" cy="135466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Recursos personales</a:t>
          </a:r>
        </a:p>
      </dsp:txBody>
      <dsp:txXfrm>
        <a:off x="2910928" y="2098129"/>
        <a:ext cx="2306142" cy="12224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E6E04-CED3-4026-9C9D-50FED1993A26}">
      <dsp:nvSpPr>
        <dsp:cNvPr id="0" name=""/>
        <dsp:cNvSpPr/>
      </dsp:nvSpPr>
      <dsp:spPr>
        <a:xfrm rot="16200000">
          <a:off x="677333" y="-677333"/>
          <a:ext cx="2709333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Condiciones laborales</a:t>
          </a:r>
          <a:endParaRPr lang="es-MX" sz="3400" b="1" kern="1200" dirty="0"/>
        </a:p>
      </dsp:txBody>
      <dsp:txXfrm rot="5400000">
        <a:off x="-1" y="1"/>
        <a:ext cx="4064000" cy="2032000"/>
      </dsp:txXfrm>
    </dsp:sp>
    <dsp:sp modelId="{09B668AB-58BC-444B-8D7C-C2B45D225277}">
      <dsp:nvSpPr>
        <dsp:cNvPr id="0" name=""/>
        <dsp:cNvSpPr/>
      </dsp:nvSpPr>
      <dsp:spPr>
        <a:xfrm>
          <a:off x="4064000" y="0"/>
          <a:ext cx="4064000" cy="27093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Ambiente social y familiar</a:t>
          </a:r>
          <a:endParaRPr lang="es-MX" sz="3400" b="1" kern="1200" dirty="0"/>
        </a:p>
      </dsp:txBody>
      <dsp:txXfrm>
        <a:off x="4064000" y="0"/>
        <a:ext cx="4064000" cy="2032000"/>
      </dsp:txXfrm>
    </dsp:sp>
    <dsp:sp modelId="{8CE325D0-46E6-46B8-9E0C-454A0BEB8D8F}">
      <dsp:nvSpPr>
        <dsp:cNvPr id="0" name=""/>
        <dsp:cNvSpPr/>
      </dsp:nvSpPr>
      <dsp:spPr>
        <a:xfrm rot="10800000">
          <a:off x="0" y="2709333"/>
          <a:ext cx="4064000" cy="27093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Salud física y mental</a:t>
          </a:r>
          <a:endParaRPr lang="es-MX" sz="3400" b="1" kern="1200" dirty="0"/>
        </a:p>
      </dsp:txBody>
      <dsp:txXfrm rot="10800000">
        <a:off x="0" y="3386666"/>
        <a:ext cx="4064000" cy="2032000"/>
      </dsp:txXfrm>
    </dsp:sp>
    <dsp:sp modelId="{6AD07BCF-9675-402E-8D3C-2D3B27CE4829}">
      <dsp:nvSpPr>
        <dsp:cNvPr id="0" name=""/>
        <dsp:cNvSpPr/>
      </dsp:nvSpPr>
      <dsp:spPr>
        <a:xfrm rot="5400000">
          <a:off x="4741333" y="2032000"/>
          <a:ext cx="2709333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Condiciones económicas y sociales</a:t>
          </a:r>
          <a:endParaRPr lang="es-MX" sz="3400" b="1" kern="1200" dirty="0"/>
        </a:p>
      </dsp:txBody>
      <dsp:txXfrm rot="-5400000">
        <a:off x="4063999" y="3386666"/>
        <a:ext cx="4064000" cy="2032000"/>
      </dsp:txXfrm>
    </dsp:sp>
    <dsp:sp modelId="{64D88C12-BC57-402E-A76E-5254BDE11787}">
      <dsp:nvSpPr>
        <dsp:cNvPr id="0" name=""/>
        <dsp:cNvSpPr/>
      </dsp:nvSpPr>
      <dsp:spPr>
        <a:xfrm>
          <a:off x="2844799" y="2032000"/>
          <a:ext cx="2438400" cy="135466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Recursos personales</a:t>
          </a:r>
        </a:p>
      </dsp:txBody>
      <dsp:txXfrm>
        <a:off x="2910928" y="2098129"/>
        <a:ext cx="2306142" cy="1222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B2C9D383-BBC4-486C-B949-4975C013CC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139D43F-AF4D-4026-B59B-E30A214796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0CE5952-FFD6-40D9-BC37-222B06506044}" type="datetime1">
              <a:rPr lang="es-ES" smtClean="0"/>
              <a:t>27/07/2020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4AF834-AEA0-4B1E-B634-D786ABAA3B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3505535A-EEFA-4377-8BEC-AE3B154A76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D432166-D667-4383-B839-F1433620BE4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28152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241CEFD-68E6-454C-B476-F5DC16164C10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34B48B0-85B2-40C4-A05A-571C99C8AB5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63210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6755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6539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3396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1032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2374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9205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6560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6895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410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9620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34B48B0-85B2-40C4-A05A-571C99C8AB57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1228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con logot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09A5174-1112-4D75-9ACE-EB000DE44E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241F2F-6D67-4597-AB7C-D982860837A5}"/>
              </a:ext>
            </a:extLst>
          </p:cNvPr>
          <p:cNvSpPr/>
          <p:nvPr userDrawn="1"/>
        </p:nvSpPr>
        <p:spPr>
          <a:xfrm>
            <a:off x="3585972" y="0"/>
            <a:ext cx="5020056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7639DF-BB81-43B2-81DF-DC0942E884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972" y="2551430"/>
            <a:ext cx="5020056" cy="1633085"/>
          </a:xfrm>
        </p:spPr>
        <p:txBody>
          <a:bodyPr rtlCol="0" anchor="b">
            <a:normAutofit/>
          </a:bodyPr>
          <a:lstStyle>
            <a:lvl1pPr algn="ctr">
              <a:lnSpc>
                <a:spcPct val="85000"/>
              </a:lnSpc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la 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62A2A7-5821-4BAA-A45B-8AFDF4E0F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400" y="4653445"/>
            <a:ext cx="5027613" cy="827197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D828D1A9-3D67-4106-B288-BC23A7CC5A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708" y="1721890"/>
            <a:ext cx="2386800" cy="486000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627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logot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A7E2F25-E114-4A75-B5B3-F09D555DDF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09BEFEA-934B-49DB-9A67-071B716E9BCC}"/>
              </a:ext>
            </a:extLst>
          </p:cNvPr>
          <p:cNvSpPr/>
          <p:nvPr userDrawn="1"/>
        </p:nvSpPr>
        <p:spPr>
          <a:xfrm>
            <a:off x="6769608" y="0"/>
            <a:ext cx="5422392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D86D2BD-969D-4473-8460-B0377486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826" y="3924940"/>
            <a:ext cx="4116387" cy="1740445"/>
          </a:xfrm>
        </p:spPr>
        <p:txBody>
          <a:bodyPr lIns="0" tIns="0" rIns="0" bIns="0" rtlCol="0" anchor="b" anchorCtr="0">
            <a:noAutofit/>
          </a:bodyPr>
          <a:lstStyle>
            <a:lvl1pPr algn="r">
              <a:defRPr sz="5500" b="1"/>
            </a:lvl1pPr>
          </a:lstStyle>
          <a:p>
            <a:pPr rtl="0"/>
            <a:r>
              <a:rPr lang="es-ES" noProof="0" dirty="0"/>
              <a:t>Título de la presentación</a:t>
            </a:r>
          </a:p>
        </p:txBody>
      </p:sp>
      <p:sp>
        <p:nvSpPr>
          <p:cNvPr id="10" name="Marcador de posición de imagen 11">
            <a:extLst>
              <a:ext uri="{FF2B5EF4-FFF2-40B4-BE49-F238E27FC236}">
                <a16:creationId xmlns:a16="http://schemas.microsoft.com/office/drawing/2014/main" id="{2B65509E-400D-48FF-845C-D88E53CDAF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5413" y="851603"/>
            <a:ext cx="2386800" cy="486000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1124E491-FFE2-4D91-8211-BFEB67FC40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35826" y="5681266"/>
            <a:ext cx="4116387" cy="40008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Subtítulo aquí</a:t>
            </a:r>
          </a:p>
        </p:txBody>
      </p:sp>
    </p:spTree>
    <p:extLst>
      <p:ext uri="{BB962C8B-B14F-4D97-AF65-F5344CB8AC3E}">
        <p14:creationId xmlns:p14="http://schemas.microsoft.com/office/powerpoint/2010/main" val="342095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sección de encabe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6225329-2B3F-4E19-87FA-6CF5BB878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F35480A-D762-4968-B35D-F8EBD1135B65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Marcador de posición de texto 2">
            <a:extLst>
              <a:ext uri="{FF2B5EF4-FFF2-40B4-BE49-F238E27FC236}">
                <a16:creationId xmlns:a16="http://schemas.microsoft.com/office/drawing/2014/main" id="{9741282D-68FE-4C49-8F91-14A2214B4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1902"/>
            <a:ext cx="10680596" cy="1133423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7FF6A3-D40E-4089-92AF-A2DB49949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62334"/>
            <a:ext cx="10674246" cy="636340"/>
          </a:xfrm>
        </p:spPr>
        <p:txBody>
          <a:bodyPr lIns="0" tIns="0" rIns="0" bIns="0" rtlCol="0"/>
          <a:lstStyle>
            <a:lvl1pPr>
              <a:defRPr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2F87FB-CCAF-450C-B1BC-067126C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475E07-ADDB-42AB-998F-8A3A842EFB75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25AABB-EED6-4CD0-A5E2-A15FCDD4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12491C-7FC6-4C1F-9912-4584E8C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Marcador de posición de imagen 11">
            <a:extLst>
              <a:ext uri="{FF2B5EF4-FFF2-40B4-BE49-F238E27FC236}">
                <a16:creationId xmlns:a16="http://schemas.microsoft.com/office/drawing/2014/main" id="{E22EDD9E-AEE4-4D2A-BD45-AABB792F68A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1850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5222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y logot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5608320" y="0"/>
            <a:ext cx="658368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F7F729-1298-4F0B-B725-EFAD88305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3778" y="1514007"/>
            <a:ext cx="4585780" cy="109107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5E3DF9-29A5-4D11-98E9-191D1E8E9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7532" y="2698955"/>
            <a:ext cx="4607015" cy="3136910"/>
          </a:xfrm>
        </p:spPr>
        <p:txBody>
          <a:bodyPr lIns="0" tIns="0" rIns="0" bIns="0" rtlCol="0">
            <a:normAutofit/>
          </a:bodyPr>
          <a:lstStyle>
            <a:lvl1pPr>
              <a:lnSpc>
                <a:spcPct val="85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342668-906A-4B7F-9457-07CCB4608BC4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Marcador de posición de imagen 11">
            <a:extLst>
              <a:ext uri="{FF2B5EF4-FFF2-40B4-BE49-F238E27FC236}">
                <a16:creationId xmlns:a16="http://schemas.microsoft.com/office/drawing/2014/main" id="{88687278-82AE-4E5D-96D6-672F8FAFC70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8629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ntenido y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F7F729-1298-4F0B-B725-EFAD88305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500" y="1514007"/>
            <a:ext cx="4585780" cy="109107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5E3DF9-29A5-4D11-98E9-191D1E8E9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5254" y="2698955"/>
            <a:ext cx="4607015" cy="3136910"/>
          </a:xfrm>
        </p:spPr>
        <p:txBody>
          <a:bodyPr lIns="0" tIns="0" rIns="0" bIns="0" rtlCol="0">
            <a:normAutofit/>
          </a:bodyPr>
          <a:lstStyle>
            <a:lvl1pPr>
              <a:lnSpc>
                <a:spcPct val="85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C636A7-7D71-4245-9288-616D8B521246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A5EF6E06-1E31-4D29-80D8-1A734B23181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1850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19337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iconos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C7A39C64-09F5-4EDF-B203-730A1BC0B4BB}"/>
              </a:ext>
            </a:extLst>
          </p:cNvPr>
          <p:cNvSpPr/>
          <p:nvPr userDrawn="1"/>
        </p:nvSpPr>
        <p:spPr>
          <a:xfrm>
            <a:off x="0" y="0"/>
            <a:ext cx="12192000" cy="35661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566160"/>
            <a:ext cx="12192000" cy="32918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472"/>
            <a:ext cx="8127212" cy="554400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80E0C4-8A20-4B3E-B8A4-33BE2918417A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3F720B3A-B1A7-4004-BD9A-BB135B2B9A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4" y="3986332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122364AD-425B-49F5-828E-637D01836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6614" y="4419548"/>
            <a:ext cx="2286000" cy="1377537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1A086FCF-DB15-4696-80F9-5F48426CE837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3623390" y="3986332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4" name="Marcador de texto 11">
            <a:extLst>
              <a:ext uri="{FF2B5EF4-FFF2-40B4-BE49-F238E27FC236}">
                <a16:creationId xmlns:a16="http://schemas.microsoft.com/office/drawing/2014/main" id="{6DC38AB5-30F7-45B7-9FD0-AFBD09BA11D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623390" y="4419548"/>
            <a:ext cx="2286000" cy="1377537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410166" y="3986332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410166" y="4419548"/>
            <a:ext cx="2286000" cy="1377537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9196942" y="3986332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8" name="Marcador de texto 11">
            <a:extLst>
              <a:ext uri="{FF2B5EF4-FFF2-40B4-BE49-F238E27FC236}">
                <a16:creationId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196942" y="4419548"/>
            <a:ext cx="2286000" cy="1377537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50"/>
            <a:ext cx="8128799" cy="333242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6D9E3969-277E-442F-A61A-B5F910626BF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39788" y="2446953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2" name="Marcador de posición de imagen 20">
            <a:extLst>
              <a:ext uri="{FF2B5EF4-FFF2-40B4-BE49-F238E27FC236}">
                <a16:creationId xmlns:a16="http://schemas.microsoft.com/office/drawing/2014/main" id="{604A078C-C27C-43BF-AD80-27BC78DCBCC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5506" y="2446953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3" name="Marcador de posición de imagen 20">
            <a:extLst>
              <a:ext uri="{FF2B5EF4-FFF2-40B4-BE49-F238E27FC236}">
                <a16:creationId xmlns:a16="http://schemas.microsoft.com/office/drawing/2014/main" id="{3790D791-9C4C-4EAC-8EC6-2B8F7529A0A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11224" y="2446953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4" name="Marcador de posición de imagen 20">
            <a:extLst>
              <a:ext uri="{FF2B5EF4-FFF2-40B4-BE49-F238E27FC236}">
                <a16:creationId xmlns:a16="http://schemas.microsoft.com/office/drawing/2014/main" id="{04DD07A0-DC68-453E-B928-953969C06860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196942" y="2446953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6" name="Marcador de posición de imagen 11">
            <a:extLst>
              <a:ext uri="{FF2B5EF4-FFF2-40B4-BE49-F238E27FC236}">
                <a16:creationId xmlns:a16="http://schemas.microsoft.com/office/drawing/2014/main" id="{0EE565DC-46C2-4F46-AFCF-D7D77AF99B04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5645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monitor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808BB97-79BE-43F2-AD10-528EEFEE61AB}"/>
              </a:ext>
            </a:extLst>
          </p:cNvPr>
          <p:cNvSpPr/>
          <p:nvPr userDrawn="1"/>
        </p:nvSpPr>
        <p:spPr>
          <a:xfrm>
            <a:off x="0" y="0"/>
            <a:ext cx="12192000" cy="37947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794760"/>
            <a:ext cx="12192000" cy="30632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05472"/>
            <a:ext cx="8127212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D91D38-C317-4EB4-8A6C-6D95487E1B21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410166" y="4162794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410166" y="4596010"/>
            <a:ext cx="2286000" cy="1142011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9196942" y="4162794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8" name="Marcador de texto 11">
            <a:extLst>
              <a:ext uri="{FF2B5EF4-FFF2-40B4-BE49-F238E27FC236}">
                <a16:creationId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196942" y="4596010"/>
            <a:ext cx="2286000" cy="1142011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50"/>
            <a:ext cx="8128799" cy="333242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B10DA4B-80F1-44A9-8C5F-93B634E0D0F8}"/>
              </a:ext>
            </a:extLst>
          </p:cNvPr>
          <p:cNvSpPr/>
          <p:nvPr userDrawn="1"/>
        </p:nvSpPr>
        <p:spPr>
          <a:xfrm>
            <a:off x="839788" y="2174510"/>
            <a:ext cx="4946904" cy="4096512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Marcador de posición de imagen 20">
            <a:extLst>
              <a:ext uri="{FF2B5EF4-FFF2-40B4-BE49-F238E27FC236}">
                <a16:creationId xmlns:a16="http://schemas.microsoft.com/office/drawing/2014/main" id="{9F34831C-234C-4CF5-969E-2D5618BDBB3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11224" y="2623415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0F7D067F-9653-4BC2-A7E9-BE894EC5E2F6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196942" y="2623415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E3C97C3B-5FB4-4D00-93DA-BCD15F89906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76313" y="2359025"/>
            <a:ext cx="4648200" cy="2873375"/>
          </a:xfrm>
          <a:ln w="254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:a16="http://schemas.microsoft.com/office/drawing/2014/main" id="{7EF3BAF8-222C-4E67-B4CF-081E9C0720A7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3030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6CD9829-C7D8-4164-BF7D-FD4B38C747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4498848"/>
            <a:ext cx="12192000" cy="2359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5349048"/>
            <a:ext cx="5257800" cy="552848"/>
          </a:xfrm>
        </p:spPr>
        <p:txBody>
          <a:bodyPr lIns="0" tIns="0" rIns="0" bIns="0"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BC5C24-4709-48E9-AAD6-BD45097545C1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7" name="Marcador de posición de imagen 11">
            <a:extLst>
              <a:ext uri="{FF2B5EF4-FFF2-40B4-BE49-F238E27FC236}">
                <a16:creationId xmlns:a16="http://schemas.microsoft.com/office/drawing/2014/main" id="{E705CC21-80AA-488E-B95D-0E00300A0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600" y="868645"/>
            <a:ext cx="2386800" cy="486000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1789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2F7D7942-83AE-46FF-83B1-84835F486286}"/>
              </a:ext>
            </a:extLst>
          </p:cNvPr>
          <p:cNvSpPr/>
          <p:nvPr userDrawn="1"/>
        </p:nvSpPr>
        <p:spPr>
          <a:xfrm>
            <a:off x="0" y="0"/>
            <a:ext cx="12192000" cy="317296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172968"/>
            <a:ext cx="12192000" cy="368503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472"/>
            <a:ext cx="7599790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A500EF-BD93-4C54-8EDA-5420FFC7C87F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836613" y="3565295"/>
            <a:ext cx="304495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36613" y="3998511"/>
            <a:ext cx="3044952" cy="172572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4637302" y="3565295"/>
            <a:ext cx="304495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8" name="Marcador de texto 11">
            <a:extLst>
              <a:ext uri="{FF2B5EF4-FFF2-40B4-BE49-F238E27FC236}">
                <a16:creationId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637302" y="3998511"/>
            <a:ext cx="3044952" cy="172572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8128799" cy="1234205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3" name="Marcador de texto 2">
            <a:extLst>
              <a:ext uri="{FF2B5EF4-FFF2-40B4-BE49-F238E27FC236}">
                <a16:creationId xmlns:a16="http://schemas.microsoft.com/office/drawing/2014/main" id="{04C738A8-00FA-480E-9730-8625B9F8CF66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8437990" y="3565295"/>
            <a:ext cx="304495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24" name="Marcador de texto 11">
            <a:extLst>
              <a:ext uri="{FF2B5EF4-FFF2-40B4-BE49-F238E27FC236}">
                <a16:creationId xmlns:a16="http://schemas.microsoft.com/office/drawing/2014/main" id="{A7347BFF-8FB8-4EF0-81EE-3A9E7C6F236F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437990" y="3998511"/>
            <a:ext cx="3044952" cy="172572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1" name="Marcador de posición de imagen 11">
            <a:extLst>
              <a:ext uri="{FF2B5EF4-FFF2-40B4-BE49-F238E27FC236}">
                <a16:creationId xmlns:a16="http://schemas.microsoft.com/office/drawing/2014/main" id="{7555D5F3-897A-4180-AC97-B866E5BBB2E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41997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2419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 de costes de 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3980BA4-A23A-4C88-B574-5C1C7E0F1D99}"/>
              </a:ext>
            </a:extLst>
          </p:cNvPr>
          <p:cNvSpPr/>
          <p:nvPr userDrawn="1"/>
        </p:nvSpPr>
        <p:spPr>
          <a:xfrm>
            <a:off x="-1587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703320"/>
            <a:ext cx="12192000" cy="315468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472"/>
            <a:ext cx="6802464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E7DC13-115D-44C4-960D-13F92FB6215E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718924" y="4094681"/>
            <a:ext cx="3666744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718924" y="4527898"/>
            <a:ext cx="3666744" cy="137443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6498182" y="4094681"/>
            <a:ext cx="3666744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8" name="Marcador de texto 11">
            <a:extLst>
              <a:ext uri="{FF2B5EF4-FFF2-40B4-BE49-F238E27FC236}">
                <a16:creationId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498182" y="4527898"/>
            <a:ext cx="3666744" cy="137443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10515600" cy="915721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9E693E7E-08CF-4C07-BFC7-C34D6269EFD9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1555148" y="2707188"/>
            <a:ext cx="3666744" cy="850147"/>
          </a:xfrm>
        </p:spPr>
        <p:txBody>
          <a:bodyPr lIns="0" tIns="0" rIns="0" bIns="0" rtlCol="0" anchor="b">
            <a:noAutofit/>
          </a:bodyPr>
          <a:lstStyle>
            <a:lvl1pPr marL="0" indent="0" rtl="0">
              <a:buNone/>
              <a:defRPr sz="7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12.345 €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9D213FF3-2ADF-437D-9C3A-5C5821DBAF4E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6334406" y="2707188"/>
            <a:ext cx="3666744" cy="850147"/>
          </a:xfrm>
        </p:spPr>
        <p:txBody>
          <a:bodyPr lIns="0" tIns="0" rIns="0" bIns="0" rtlCol="0" anchor="b">
            <a:noAutofit/>
          </a:bodyPr>
          <a:lstStyle>
            <a:lvl1pPr marL="0" indent="0" rtl="0">
              <a:buNone/>
              <a:defRPr sz="7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6.789 €</a:t>
            </a:r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:a16="http://schemas.microsoft.com/office/drawing/2014/main" id="{E7019E9C-AA4E-4592-97BE-BF366FFA1A7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2050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ntenido y círc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938F4135-A9EE-4D29-A8AB-5DEB57ABC181}"/>
              </a:ext>
            </a:extLst>
          </p:cNvPr>
          <p:cNvSpPr/>
          <p:nvPr userDrawn="1"/>
        </p:nvSpPr>
        <p:spPr>
          <a:xfrm>
            <a:off x="-1587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690968"/>
            <a:ext cx="12192000" cy="316703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472"/>
            <a:ext cx="7081434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6862E1-1F56-45DE-A657-F7C4C83BE6F2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587236" y="4798586"/>
            <a:ext cx="257728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587236" y="5235475"/>
            <a:ext cx="2577284" cy="705923"/>
          </a:xfrm>
        </p:spPr>
        <p:txBody>
          <a:bodyPr lIns="36000" tIns="0" rIns="0" bIns="0" rtlCol="0">
            <a:norm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10515600" cy="915721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A62DB99-23AA-4B84-915B-58A12122905A}"/>
              </a:ext>
            </a:extLst>
          </p:cNvPr>
          <p:cNvSpPr/>
          <p:nvPr userDrawn="1"/>
        </p:nvSpPr>
        <p:spPr>
          <a:xfrm>
            <a:off x="1969178" y="2806082"/>
            <a:ext cx="1847088" cy="1847088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87C4674D-D19C-4346-8AB3-EEC70C5BA12B}"/>
              </a:ext>
            </a:extLst>
          </p:cNvPr>
          <p:cNvSpPr/>
          <p:nvPr userDrawn="1"/>
        </p:nvSpPr>
        <p:spPr>
          <a:xfrm>
            <a:off x="4730062" y="2358026"/>
            <a:ext cx="2295144" cy="2295144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232287E6-00FD-4CA9-879A-D113874BCAF3}"/>
              </a:ext>
            </a:extLst>
          </p:cNvPr>
          <p:cNvSpPr/>
          <p:nvPr userDrawn="1"/>
        </p:nvSpPr>
        <p:spPr>
          <a:xfrm>
            <a:off x="7613594" y="2037986"/>
            <a:ext cx="2615184" cy="2615184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3" name="Marcador de texto 2">
            <a:extLst>
              <a:ext uri="{FF2B5EF4-FFF2-40B4-BE49-F238E27FC236}">
                <a16:creationId xmlns:a16="http://schemas.microsoft.com/office/drawing/2014/main" id="{24B6C5DB-65E0-4261-A490-0CEBD77B8A6C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2022734" y="3082272"/>
            <a:ext cx="1739976" cy="955575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25 €</a:t>
            </a:r>
          </a:p>
        </p:txBody>
      </p:sp>
      <p:sp>
        <p:nvSpPr>
          <p:cNvPr id="34" name="Marcador de texto 2">
            <a:extLst>
              <a:ext uri="{FF2B5EF4-FFF2-40B4-BE49-F238E27FC236}">
                <a16:creationId xmlns:a16="http://schemas.microsoft.com/office/drawing/2014/main" id="{86AFF07C-4D15-4A29-B939-C47256023C91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2022734" y="4075184"/>
            <a:ext cx="1739976" cy="280931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Mil millones</a:t>
            </a:r>
          </a:p>
        </p:txBody>
      </p:sp>
      <p:sp>
        <p:nvSpPr>
          <p:cNvPr id="35" name="Marcador de texto 2">
            <a:extLst>
              <a:ext uri="{FF2B5EF4-FFF2-40B4-BE49-F238E27FC236}">
                <a16:creationId xmlns:a16="http://schemas.microsoft.com/office/drawing/2014/main" id="{2C71864B-9476-4445-B961-A4480119AB3B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5007646" y="2886747"/>
            <a:ext cx="1739976" cy="955575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50 €</a:t>
            </a:r>
          </a:p>
        </p:txBody>
      </p:sp>
      <p:sp>
        <p:nvSpPr>
          <p:cNvPr id="36" name="Marcador de texto 2">
            <a:extLst>
              <a:ext uri="{FF2B5EF4-FFF2-40B4-BE49-F238E27FC236}">
                <a16:creationId xmlns:a16="http://schemas.microsoft.com/office/drawing/2014/main" id="{B2AAA459-A7E1-451E-BABB-0C87139B389F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5007646" y="3879659"/>
            <a:ext cx="1739976" cy="280931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Mil millones</a:t>
            </a:r>
          </a:p>
        </p:txBody>
      </p:sp>
      <p:sp>
        <p:nvSpPr>
          <p:cNvPr id="37" name="Marcador de texto 2">
            <a:extLst>
              <a:ext uri="{FF2B5EF4-FFF2-40B4-BE49-F238E27FC236}">
                <a16:creationId xmlns:a16="http://schemas.microsoft.com/office/drawing/2014/main" id="{DF679BEC-0CFD-449F-B3E0-BB712F00052B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7761966" y="2723457"/>
            <a:ext cx="2295144" cy="955575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100 €</a:t>
            </a:r>
          </a:p>
        </p:txBody>
      </p:sp>
      <p:sp>
        <p:nvSpPr>
          <p:cNvPr id="38" name="Marcador de texto 2">
            <a:extLst>
              <a:ext uri="{FF2B5EF4-FFF2-40B4-BE49-F238E27FC236}">
                <a16:creationId xmlns:a16="http://schemas.microsoft.com/office/drawing/2014/main" id="{65220FFF-D7A7-4DFC-97E2-8D717A6B97FF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8038166" y="3716369"/>
            <a:ext cx="1739976" cy="280931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Mil millones</a:t>
            </a:r>
          </a:p>
        </p:txBody>
      </p:sp>
      <p:sp>
        <p:nvSpPr>
          <p:cNvPr id="39" name="Marcador de texto 2">
            <a:extLst>
              <a:ext uri="{FF2B5EF4-FFF2-40B4-BE49-F238E27FC236}">
                <a16:creationId xmlns:a16="http://schemas.microsoft.com/office/drawing/2014/main" id="{33C0B4F4-FAB3-45B3-A57B-B8A00F765A8C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4587884" y="4798586"/>
            <a:ext cx="257728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40" name="Marcador de texto 11">
            <a:extLst>
              <a:ext uri="{FF2B5EF4-FFF2-40B4-BE49-F238E27FC236}">
                <a16:creationId xmlns:a16="http://schemas.microsoft.com/office/drawing/2014/main" id="{2710ED40-A455-4EEF-AAD2-1479EE311ABC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4587884" y="5240927"/>
            <a:ext cx="2577284" cy="705923"/>
          </a:xfrm>
        </p:spPr>
        <p:txBody>
          <a:bodyPr lIns="36000" tIns="0" rIns="0" bIns="0" rtlCol="0">
            <a:norm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5" name="Marcador de texto 2">
            <a:extLst>
              <a:ext uri="{FF2B5EF4-FFF2-40B4-BE49-F238E27FC236}">
                <a16:creationId xmlns:a16="http://schemas.microsoft.com/office/drawing/2014/main" id="{A9FC0BF2-FC28-43C1-864A-CAB49C8381A2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7654886" y="4798586"/>
            <a:ext cx="257728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46" name="Marcador de texto 11">
            <a:extLst>
              <a:ext uri="{FF2B5EF4-FFF2-40B4-BE49-F238E27FC236}">
                <a16:creationId xmlns:a16="http://schemas.microsoft.com/office/drawing/2014/main" id="{F4793ACF-6372-4346-9E08-F9E4D258476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7654886" y="5231802"/>
            <a:ext cx="2577284" cy="705923"/>
          </a:xfrm>
        </p:spPr>
        <p:txBody>
          <a:bodyPr lIns="36000" tIns="0" rIns="0" bIns="0" rtlCol="0">
            <a:norm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6" name="Marcador de posición de imagen 11">
            <a:extLst>
              <a:ext uri="{FF2B5EF4-FFF2-40B4-BE49-F238E27FC236}">
                <a16:creationId xmlns:a16="http://schemas.microsoft.com/office/drawing/2014/main" id="{F3FD923B-7063-49D8-8286-0F8424648970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70776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ítulo y 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2DA9D50-F092-4CE4-833F-A116EB21A2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990088"/>
            <a:ext cx="12192000" cy="386791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BB8475-B8EA-46BE-93A6-9A7B25E51552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053452" y="3340707"/>
            <a:ext cx="3666744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36612" y="3773923"/>
            <a:ext cx="5259387" cy="2087752"/>
          </a:xfrm>
        </p:spPr>
        <p:txBody>
          <a:bodyPr lIns="0" tIns="0" rIns="0" bIns="0" rtlCol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10515600" cy="935429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E3E44B3E-B67E-47BB-9B17-495800CC539C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6682936" y="3353508"/>
            <a:ext cx="3666744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26" name="Marcador de texto 11">
            <a:extLst>
              <a:ext uri="{FF2B5EF4-FFF2-40B4-BE49-F238E27FC236}">
                <a16:creationId xmlns:a16="http://schemas.microsoft.com/office/drawing/2014/main" id="{3E6654E2-1600-436C-996F-AB13D779B069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466097" y="3786724"/>
            <a:ext cx="5068178" cy="2087752"/>
          </a:xfrm>
        </p:spPr>
        <p:txBody>
          <a:bodyPr lIns="0" tIns="0" rIns="0" bIns="0" rtlCol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7" name="Marcador de posición de imagen 11">
            <a:extLst>
              <a:ext uri="{FF2B5EF4-FFF2-40B4-BE49-F238E27FC236}">
                <a16:creationId xmlns:a16="http://schemas.microsoft.com/office/drawing/2014/main" id="{11B1F208-6C15-4A3F-B7B4-388A18DC2B1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02558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l contenido de la competencia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CCE7ADE7-21F0-4422-AD3C-0A7865E4FAB1}"/>
              </a:ext>
            </a:extLst>
          </p:cNvPr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06F00F53-9697-4331-BE9F-B94FA62B0402}"/>
              </a:ext>
            </a:extLst>
          </p:cNvPr>
          <p:cNvSpPr/>
          <p:nvPr userDrawn="1"/>
        </p:nvSpPr>
        <p:spPr>
          <a:xfrm>
            <a:off x="0" y="1528174"/>
            <a:ext cx="12192000" cy="5329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7430939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61A922-32FE-4214-AFBD-07BC20024D2A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7" name="Marcador de posición de imagen 11">
            <a:extLst>
              <a:ext uri="{FF2B5EF4-FFF2-40B4-BE49-F238E27FC236}">
                <a16:creationId xmlns:a16="http://schemas.microsoft.com/office/drawing/2014/main" id="{E705CC21-80AA-488E-B95D-0E00300A0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5413" y="1975905"/>
            <a:ext cx="2386584" cy="484632"/>
          </a:xfrm>
          <a:prstGeom prst="roundRect">
            <a:avLst/>
          </a:prstGeom>
          <a:noFill/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id="{B02B30B1-85C9-4BFB-89EF-F61F699F9CB9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479892" y="2503607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Competidor 2</a:t>
            </a:r>
          </a:p>
          <a:p>
            <a:pPr rtl="0"/>
            <a:r>
              <a:rPr lang="es-ES" noProof="0" dirty="0"/>
              <a:t>Logotipo</a:t>
            </a:r>
          </a:p>
        </p:txBody>
      </p:sp>
      <p:sp>
        <p:nvSpPr>
          <p:cNvPr id="17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id="{BB248D0D-569D-4CE5-B4A5-1CB766D4BC25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341365" y="2069258"/>
            <a:ext cx="1655064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Competidor 1</a:t>
            </a:r>
          </a:p>
          <a:p>
            <a:pPr rtl="0"/>
            <a:r>
              <a:rPr lang="es-ES" noProof="0" dirty="0"/>
              <a:t>Logotipo</a:t>
            </a:r>
          </a:p>
        </p:txBody>
      </p:sp>
      <p:sp>
        <p:nvSpPr>
          <p:cNvPr id="18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id="{63441834-C0B7-467E-BB8A-077BFB4CC64D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209800" y="4684388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Competidor 3</a:t>
            </a:r>
          </a:p>
          <a:p>
            <a:pPr rtl="0"/>
            <a:r>
              <a:rPr lang="es-ES" noProof="0" dirty="0"/>
              <a:t>Logotipo</a:t>
            </a:r>
          </a:p>
        </p:txBody>
      </p:sp>
      <p:sp>
        <p:nvSpPr>
          <p:cNvPr id="20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id="{4845EF5C-F9AE-4C81-B40A-0EF51B85391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654710" y="2594867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Competidor 4</a:t>
            </a:r>
          </a:p>
          <a:p>
            <a:pPr rtl="0"/>
            <a:r>
              <a:rPr lang="es-ES" noProof="0" dirty="0"/>
              <a:t>Logotipo</a:t>
            </a:r>
          </a:p>
        </p:txBody>
      </p:sp>
      <p:sp>
        <p:nvSpPr>
          <p:cNvPr id="21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id="{75396269-14C7-4297-BE40-EB61A04CF4C8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5537" y="4853700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Competidor 5</a:t>
            </a:r>
          </a:p>
          <a:p>
            <a:pPr rtl="0"/>
            <a:r>
              <a:rPr lang="es-ES" noProof="0" dirty="0"/>
              <a:t>Logotipo</a:t>
            </a:r>
          </a:p>
        </p:txBody>
      </p:sp>
      <p:sp>
        <p:nvSpPr>
          <p:cNvPr id="22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id="{A9EC32D0-3CC5-4D03-90E1-35DD544F353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965413" y="4121940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Competidor 6</a:t>
            </a:r>
          </a:p>
          <a:p>
            <a:pPr rtl="0"/>
            <a:r>
              <a:rPr lang="es-ES" noProof="0" dirty="0"/>
              <a:t>Logotipo</a:t>
            </a:r>
          </a:p>
        </p:txBody>
      </p:sp>
      <p:sp>
        <p:nvSpPr>
          <p:cNvPr id="23" name="Marcador de texto 7">
            <a:extLst>
              <a:ext uri="{FF2B5EF4-FFF2-40B4-BE49-F238E27FC236}">
                <a16:creationId xmlns:a16="http://schemas.microsoft.com/office/drawing/2014/main" id="{C9793465-C4F7-40FC-AEF8-5F868E36ECA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8628" y="3574970"/>
            <a:ext cx="2741612" cy="248888"/>
          </a:xfrm>
        </p:spPr>
        <p:txBody>
          <a:bodyPr rtlCol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es-ES" noProof="0" dirty="0"/>
              <a:t>Más caro</a:t>
            </a:r>
          </a:p>
        </p:txBody>
      </p:sp>
      <p:sp>
        <p:nvSpPr>
          <p:cNvPr id="24" name="Marcador de texto 7">
            <a:extLst>
              <a:ext uri="{FF2B5EF4-FFF2-40B4-BE49-F238E27FC236}">
                <a16:creationId xmlns:a16="http://schemas.microsoft.com/office/drawing/2014/main" id="{9E34E738-15BA-4311-BA02-5FDA3723F49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730592" y="3574970"/>
            <a:ext cx="2741612" cy="248888"/>
          </a:xfrm>
        </p:spPr>
        <p:txBody>
          <a:bodyPr rtlCol="0">
            <a:noAutofit/>
          </a:bodyPr>
          <a:lstStyle>
            <a:lvl1pPr marL="0" indent="0" algn="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es-ES" noProof="0" dirty="0"/>
              <a:t>Menos caro</a:t>
            </a:r>
          </a:p>
        </p:txBody>
      </p:sp>
      <p:sp>
        <p:nvSpPr>
          <p:cNvPr id="27" name="Marcador de texto 7">
            <a:extLst>
              <a:ext uri="{FF2B5EF4-FFF2-40B4-BE49-F238E27FC236}">
                <a16:creationId xmlns:a16="http://schemas.microsoft.com/office/drawing/2014/main" id="{43026573-79FA-414F-85CC-BB2AFC84C27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641450" y="6142762"/>
            <a:ext cx="2741612" cy="24888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es-ES" noProof="0" dirty="0"/>
              <a:t>Menos conveniente</a:t>
            </a:r>
          </a:p>
        </p:txBody>
      </p:sp>
      <p:sp>
        <p:nvSpPr>
          <p:cNvPr id="28" name="Marcador de texto 7">
            <a:extLst>
              <a:ext uri="{FF2B5EF4-FFF2-40B4-BE49-F238E27FC236}">
                <a16:creationId xmlns:a16="http://schemas.microsoft.com/office/drawing/2014/main" id="{354AC58C-2EFE-42E3-B1C3-3A3F7161FC0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641450" y="1764281"/>
            <a:ext cx="2741612" cy="24888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es-ES" noProof="0" dirty="0"/>
              <a:t>Más conveniente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E3842B13-E900-4B2B-AB93-A64B64227466}"/>
              </a:ext>
            </a:extLst>
          </p:cNvPr>
          <p:cNvCxnSpPr/>
          <p:nvPr userDrawn="1"/>
        </p:nvCxnSpPr>
        <p:spPr>
          <a:xfrm>
            <a:off x="872933" y="3548268"/>
            <a:ext cx="10470378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EF45D1A3-05DF-4B1E-9C02-6D8A69BE201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098036" y="4142692"/>
            <a:ext cx="3995928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Marcador de posición de imagen 11">
            <a:extLst>
              <a:ext uri="{FF2B5EF4-FFF2-40B4-BE49-F238E27FC236}">
                <a16:creationId xmlns:a16="http://schemas.microsoft.com/office/drawing/2014/main" id="{CC01BAE8-6C4C-4DBC-AFB4-6B3BCF8D071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8288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ítulo y 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AF48E4FA-B29A-4342-834B-094336E65A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044952"/>
            <a:ext cx="12192000" cy="381304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49850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3B589C-9F38-470F-B786-2DBDB6AF715F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053452" y="2435210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053452" y="2784018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536828"/>
            <a:ext cx="10515600" cy="750626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8BEE5DC-84EC-43EB-9CD1-9837D8A4F67C}"/>
              </a:ext>
            </a:extLst>
          </p:cNvPr>
          <p:cNvSpPr/>
          <p:nvPr userDrawn="1"/>
        </p:nvSpPr>
        <p:spPr>
          <a:xfrm>
            <a:off x="834925" y="2312229"/>
            <a:ext cx="3139490" cy="3529584"/>
          </a:xfrm>
          <a:custGeom>
            <a:avLst/>
            <a:gdLst>
              <a:gd name="connsiteX0" fmla="*/ 0 w 3136392"/>
              <a:gd name="connsiteY0" fmla="*/ 522742 h 3529584"/>
              <a:gd name="connsiteX1" fmla="*/ 522742 w 3136392"/>
              <a:gd name="connsiteY1" fmla="*/ 0 h 3529584"/>
              <a:gd name="connsiteX2" fmla="*/ 2613650 w 3136392"/>
              <a:gd name="connsiteY2" fmla="*/ 0 h 3529584"/>
              <a:gd name="connsiteX3" fmla="*/ 3136392 w 3136392"/>
              <a:gd name="connsiteY3" fmla="*/ 522742 h 3529584"/>
              <a:gd name="connsiteX4" fmla="*/ 3136392 w 3136392"/>
              <a:gd name="connsiteY4" fmla="*/ 3006842 h 3529584"/>
              <a:gd name="connsiteX5" fmla="*/ 2613650 w 3136392"/>
              <a:gd name="connsiteY5" fmla="*/ 3529584 h 3529584"/>
              <a:gd name="connsiteX6" fmla="*/ 522742 w 3136392"/>
              <a:gd name="connsiteY6" fmla="*/ 3529584 h 3529584"/>
              <a:gd name="connsiteX7" fmla="*/ 0 w 3136392"/>
              <a:gd name="connsiteY7" fmla="*/ 3006842 h 3529584"/>
              <a:gd name="connsiteX8" fmla="*/ 0 w 3136392"/>
              <a:gd name="connsiteY8" fmla="*/ 522742 h 3529584"/>
              <a:gd name="connsiteX0" fmla="*/ 0 w 3136404"/>
              <a:gd name="connsiteY0" fmla="*/ 522742 h 3529584"/>
              <a:gd name="connsiteX1" fmla="*/ 522742 w 3136404"/>
              <a:gd name="connsiteY1" fmla="*/ 0 h 3529584"/>
              <a:gd name="connsiteX2" fmla="*/ 2854281 w 3136404"/>
              <a:gd name="connsiteY2" fmla="*/ 0 h 3529584"/>
              <a:gd name="connsiteX3" fmla="*/ 3136392 w 3136404"/>
              <a:gd name="connsiteY3" fmla="*/ 522742 h 3529584"/>
              <a:gd name="connsiteX4" fmla="*/ 3136392 w 3136404"/>
              <a:gd name="connsiteY4" fmla="*/ 3006842 h 3529584"/>
              <a:gd name="connsiteX5" fmla="*/ 2613650 w 3136404"/>
              <a:gd name="connsiteY5" fmla="*/ 3529584 h 3529584"/>
              <a:gd name="connsiteX6" fmla="*/ 522742 w 3136404"/>
              <a:gd name="connsiteY6" fmla="*/ 3529584 h 3529584"/>
              <a:gd name="connsiteX7" fmla="*/ 0 w 3136404"/>
              <a:gd name="connsiteY7" fmla="*/ 3006842 h 3529584"/>
              <a:gd name="connsiteX8" fmla="*/ 0 w 3136404"/>
              <a:gd name="connsiteY8" fmla="*/ 522742 h 3529584"/>
              <a:gd name="connsiteX0" fmla="*/ 0 w 3137803"/>
              <a:gd name="connsiteY0" fmla="*/ 522742 h 3529584"/>
              <a:gd name="connsiteX1" fmla="*/ 522742 w 3137803"/>
              <a:gd name="connsiteY1" fmla="*/ 0 h 3529584"/>
              <a:gd name="connsiteX2" fmla="*/ 2883464 w 3137803"/>
              <a:gd name="connsiteY2" fmla="*/ 0 h 3529584"/>
              <a:gd name="connsiteX3" fmla="*/ 3136392 w 3137803"/>
              <a:gd name="connsiteY3" fmla="*/ 522742 h 3529584"/>
              <a:gd name="connsiteX4" fmla="*/ 3136392 w 3137803"/>
              <a:gd name="connsiteY4" fmla="*/ 3006842 h 3529584"/>
              <a:gd name="connsiteX5" fmla="*/ 2613650 w 3137803"/>
              <a:gd name="connsiteY5" fmla="*/ 3529584 h 3529584"/>
              <a:gd name="connsiteX6" fmla="*/ 522742 w 3137803"/>
              <a:gd name="connsiteY6" fmla="*/ 3529584 h 3529584"/>
              <a:gd name="connsiteX7" fmla="*/ 0 w 3137803"/>
              <a:gd name="connsiteY7" fmla="*/ 3006842 h 3529584"/>
              <a:gd name="connsiteX8" fmla="*/ 0 w 3137803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524429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848801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490" h="3529584">
                <a:moveTo>
                  <a:pt x="1687" y="522742"/>
                </a:moveTo>
                <a:cubicBezTo>
                  <a:pt x="1687" y="234040"/>
                  <a:pt x="-36647" y="0"/>
                  <a:pt x="252055" y="0"/>
                </a:cubicBezTo>
                <a:lnTo>
                  <a:pt x="2885151" y="0"/>
                </a:lnTo>
                <a:cubicBezTo>
                  <a:pt x="3173853" y="0"/>
                  <a:pt x="3138079" y="234040"/>
                  <a:pt x="3138079" y="522742"/>
                </a:cubicBezTo>
                <a:lnTo>
                  <a:pt x="3138079" y="3006842"/>
                </a:lnTo>
                <a:cubicBezTo>
                  <a:pt x="3138079" y="3295544"/>
                  <a:pt x="3137503" y="3529584"/>
                  <a:pt x="2848801" y="3529584"/>
                </a:cubicBezTo>
                <a:lnTo>
                  <a:pt x="329876" y="3529584"/>
                </a:lnTo>
                <a:cubicBezTo>
                  <a:pt x="41174" y="3529584"/>
                  <a:pt x="1687" y="3295544"/>
                  <a:pt x="1687" y="3006842"/>
                </a:cubicBezTo>
                <a:lnTo>
                  <a:pt x="1687" y="522742"/>
                </a:lnTo>
                <a:close/>
              </a:path>
            </a:pathLst>
          </a:custGeom>
          <a:noFill/>
          <a:ln>
            <a:solidFill>
              <a:srgbClr val="D14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Marcador de texto 11">
            <a:extLst>
              <a:ext uri="{FF2B5EF4-FFF2-40B4-BE49-F238E27FC236}">
                <a16:creationId xmlns:a16="http://schemas.microsoft.com/office/drawing/2014/main" id="{3B7E67C7-1C94-4372-81CF-D888A17E9E66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053452" y="3276621"/>
            <a:ext cx="2769902" cy="2361398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8" name="Marcador de texto 2">
            <a:extLst>
              <a:ext uri="{FF2B5EF4-FFF2-40B4-BE49-F238E27FC236}">
                <a16:creationId xmlns:a16="http://schemas.microsoft.com/office/drawing/2014/main" id="{E1FD2E8C-BDB7-4C4A-B56C-7F3091987DAE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8431250" y="2435210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20" name="Marcador de texto 11">
            <a:extLst>
              <a:ext uri="{FF2B5EF4-FFF2-40B4-BE49-F238E27FC236}">
                <a16:creationId xmlns:a16="http://schemas.microsoft.com/office/drawing/2014/main" id="{04038B74-8E2F-43C0-914C-E2BF16883566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8431250" y="2784018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1" name="Rectángulo: Esquinas redondeadas 7">
            <a:extLst>
              <a:ext uri="{FF2B5EF4-FFF2-40B4-BE49-F238E27FC236}">
                <a16:creationId xmlns:a16="http://schemas.microsoft.com/office/drawing/2014/main" id="{50BFB1A6-61C6-40D0-A6EC-86ECD5632A5C}"/>
              </a:ext>
            </a:extLst>
          </p:cNvPr>
          <p:cNvSpPr/>
          <p:nvPr userDrawn="1"/>
        </p:nvSpPr>
        <p:spPr>
          <a:xfrm>
            <a:off x="8212723" y="2312229"/>
            <a:ext cx="3139490" cy="3529584"/>
          </a:xfrm>
          <a:custGeom>
            <a:avLst/>
            <a:gdLst>
              <a:gd name="connsiteX0" fmla="*/ 0 w 3136392"/>
              <a:gd name="connsiteY0" fmla="*/ 522742 h 3529584"/>
              <a:gd name="connsiteX1" fmla="*/ 522742 w 3136392"/>
              <a:gd name="connsiteY1" fmla="*/ 0 h 3529584"/>
              <a:gd name="connsiteX2" fmla="*/ 2613650 w 3136392"/>
              <a:gd name="connsiteY2" fmla="*/ 0 h 3529584"/>
              <a:gd name="connsiteX3" fmla="*/ 3136392 w 3136392"/>
              <a:gd name="connsiteY3" fmla="*/ 522742 h 3529584"/>
              <a:gd name="connsiteX4" fmla="*/ 3136392 w 3136392"/>
              <a:gd name="connsiteY4" fmla="*/ 3006842 h 3529584"/>
              <a:gd name="connsiteX5" fmla="*/ 2613650 w 3136392"/>
              <a:gd name="connsiteY5" fmla="*/ 3529584 h 3529584"/>
              <a:gd name="connsiteX6" fmla="*/ 522742 w 3136392"/>
              <a:gd name="connsiteY6" fmla="*/ 3529584 h 3529584"/>
              <a:gd name="connsiteX7" fmla="*/ 0 w 3136392"/>
              <a:gd name="connsiteY7" fmla="*/ 3006842 h 3529584"/>
              <a:gd name="connsiteX8" fmla="*/ 0 w 3136392"/>
              <a:gd name="connsiteY8" fmla="*/ 522742 h 3529584"/>
              <a:gd name="connsiteX0" fmla="*/ 0 w 3136404"/>
              <a:gd name="connsiteY0" fmla="*/ 522742 h 3529584"/>
              <a:gd name="connsiteX1" fmla="*/ 522742 w 3136404"/>
              <a:gd name="connsiteY1" fmla="*/ 0 h 3529584"/>
              <a:gd name="connsiteX2" fmla="*/ 2854281 w 3136404"/>
              <a:gd name="connsiteY2" fmla="*/ 0 h 3529584"/>
              <a:gd name="connsiteX3" fmla="*/ 3136392 w 3136404"/>
              <a:gd name="connsiteY3" fmla="*/ 522742 h 3529584"/>
              <a:gd name="connsiteX4" fmla="*/ 3136392 w 3136404"/>
              <a:gd name="connsiteY4" fmla="*/ 3006842 h 3529584"/>
              <a:gd name="connsiteX5" fmla="*/ 2613650 w 3136404"/>
              <a:gd name="connsiteY5" fmla="*/ 3529584 h 3529584"/>
              <a:gd name="connsiteX6" fmla="*/ 522742 w 3136404"/>
              <a:gd name="connsiteY6" fmla="*/ 3529584 h 3529584"/>
              <a:gd name="connsiteX7" fmla="*/ 0 w 3136404"/>
              <a:gd name="connsiteY7" fmla="*/ 3006842 h 3529584"/>
              <a:gd name="connsiteX8" fmla="*/ 0 w 3136404"/>
              <a:gd name="connsiteY8" fmla="*/ 522742 h 3529584"/>
              <a:gd name="connsiteX0" fmla="*/ 0 w 3137803"/>
              <a:gd name="connsiteY0" fmla="*/ 522742 h 3529584"/>
              <a:gd name="connsiteX1" fmla="*/ 522742 w 3137803"/>
              <a:gd name="connsiteY1" fmla="*/ 0 h 3529584"/>
              <a:gd name="connsiteX2" fmla="*/ 2883464 w 3137803"/>
              <a:gd name="connsiteY2" fmla="*/ 0 h 3529584"/>
              <a:gd name="connsiteX3" fmla="*/ 3136392 w 3137803"/>
              <a:gd name="connsiteY3" fmla="*/ 522742 h 3529584"/>
              <a:gd name="connsiteX4" fmla="*/ 3136392 w 3137803"/>
              <a:gd name="connsiteY4" fmla="*/ 3006842 h 3529584"/>
              <a:gd name="connsiteX5" fmla="*/ 2613650 w 3137803"/>
              <a:gd name="connsiteY5" fmla="*/ 3529584 h 3529584"/>
              <a:gd name="connsiteX6" fmla="*/ 522742 w 3137803"/>
              <a:gd name="connsiteY6" fmla="*/ 3529584 h 3529584"/>
              <a:gd name="connsiteX7" fmla="*/ 0 w 3137803"/>
              <a:gd name="connsiteY7" fmla="*/ 3006842 h 3529584"/>
              <a:gd name="connsiteX8" fmla="*/ 0 w 3137803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524429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848801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490" h="3529584">
                <a:moveTo>
                  <a:pt x="1687" y="522742"/>
                </a:moveTo>
                <a:cubicBezTo>
                  <a:pt x="1687" y="234040"/>
                  <a:pt x="-36647" y="0"/>
                  <a:pt x="252055" y="0"/>
                </a:cubicBezTo>
                <a:lnTo>
                  <a:pt x="2885151" y="0"/>
                </a:lnTo>
                <a:cubicBezTo>
                  <a:pt x="3173853" y="0"/>
                  <a:pt x="3138079" y="234040"/>
                  <a:pt x="3138079" y="522742"/>
                </a:cubicBezTo>
                <a:lnTo>
                  <a:pt x="3138079" y="3006842"/>
                </a:lnTo>
                <a:cubicBezTo>
                  <a:pt x="3138079" y="3295544"/>
                  <a:pt x="3137503" y="3529584"/>
                  <a:pt x="2848801" y="3529584"/>
                </a:cubicBezTo>
                <a:lnTo>
                  <a:pt x="329876" y="3529584"/>
                </a:lnTo>
                <a:cubicBezTo>
                  <a:pt x="41174" y="3529584"/>
                  <a:pt x="1687" y="3295544"/>
                  <a:pt x="1687" y="3006842"/>
                </a:cubicBezTo>
                <a:lnTo>
                  <a:pt x="1687" y="522742"/>
                </a:lnTo>
                <a:close/>
              </a:path>
            </a:pathLst>
          </a:custGeom>
          <a:noFill/>
          <a:ln>
            <a:solidFill>
              <a:srgbClr val="D14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Marcador de texto 11">
            <a:extLst>
              <a:ext uri="{FF2B5EF4-FFF2-40B4-BE49-F238E27FC236}">
                <a16:creationId xmlns:a16="http://schemas.microsoft.com/office/drawing/2014/main" id="{AEDB747B-532C-44A9-AD7A-2352A1F089B8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431250" y="3276621"/>
            <a:ext cx="2769902" cy="2361398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3" name="Marcador de texto 2">
            <a:extLst>
              <a:ext uri="{FF2B5EF4-FFF2-40B4-BE49-F238E27FC236}">
                <a16:creationId xmlns:a16="http://schemas.microsoft.com/office/drawing/2014/main" id="{F074267C-7E1D-4515-B053-1121335429CD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4742351" y="2431907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24" name="Marcador de texto 11">
            <a:extLst>
              <a:ext uri="{FF2B5EF4-FFF2-40B4-BE49-F238E27FC236}">
                <a16:creationId xmlns:a16="http://schemas.microsoft.com/office/drawing/2014/main" id="{BED0DB43-ABA6-4E0E-BA64-F6DBD79467F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742351" y="2780715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7" name="Rectángulo: Esquinas redondeadas 7">
            <a:extLst>
              <a:ext uri="{FF2B5EF4-FFF2-40B4-BE49-F238E27FC236}">
                <a16:creationId xmlns:a16="http://schemas.microsoft.com/office/drawing/2014/main" id="{0FC703B8-4AAD-4000-8C02-C257F7016FFF}"/>
              </a:ext>
            </a:extLst>
          </p:cNvPr>
          <p:cNvSpPr/>
          <p:nvPr userDrawn="1"/>
        </p:nvSpPr>
        <p:spPr>
          <a:xfrm>
            <a:off x="4523824" y="2312229"/>
            <a:ext cx="3139490" cy="3529584"/>
          </a:xfrm>
          <a:custGeom>
            <a:avLst/>
            <a:gdLst>
              <a:gd name="connsiteX0" fmla="*/ 0 w 3136392"/>
              <a:gd name="connsiteY0" fmla="*/ 522742 h 3529584"/>
              <a:gd name="connsiteX1" fmla="*/ 522742 w 3136392"/>
              <a:gd name="connsiteY1" fmla="*/ 0 h 3529584"/>
              <a:gd name="connsiteX2" fmla="*/ 2613650 w 3136392"/>
              <a:gd name="connsiteY2" fmla="*/ 0 h 3529584"/>
              <a:gd name="connsiteX3" fmla="*/ 3136392 w 3136392"/>
              <a:gd name="connsiteY3" fmla="*/ 522742 h 3529584"/>
              <a:gd name="connsiteX4" fmla="*/ 3136392 w 3136392"/>
              <a:gd name="connsiteY4" fmla="*/ 3006842 h 3529584"/>
              <a:gd name="connsiteX5" fmla="*/ 2613650 w 3136392"/>
              <a:gd name="connsiteY5" fmla="*/ 3529584 h 3529584"/>
              <a:gd name="connsiteX6" fmla="*/ 522742 w 3136392"/>
              <a:gd name="connsiteY6" fmla="*/ 3529584 h 3529584"/>
              <a:gd name="connsiteX7" fmla="*/ 0 w 3136392"/>
              <a:gd name="connsiteY7" fmla="*/ 3006842 h 3529584"/>
              <a:gd name="connsiteX8" fmla="*/ 0 w 3136392"/>
              <a:gd name="connsiteY8" fmla="*/ 522742 h 3529584"/>
              <a:gd name="connsiteX0" fmla="*/ 0 w 3136404"/>
              <a:gd name="connsiteY0" fmla="*/ 522742 h 3529584"/>
              <a:gd name="connsiteX1" fmla="*/ 522742 w 3136404"/>
              <a:gd name="connsiteY1" fmla="*/ 0 h 3529584"/>
              <a:gd name="connsiteX2" fmla="*/ 2854281 w 3136404"/>
              <a:gd name="connsiteY2" fmla="*/ 0 h 3529584"/>
              <a:gd name="connsiteX3" fmla="*/ 3136392 w 3136404"/>
              <a:gd name="connsiteY3" fmla="*/ 522742 h 3529584"/>
              <a:gd name="connsiteX4" fmla="*/ 3136392 w 3136404"/>
              <a:gd name="connsiteY4" fmla="*/ 3006842 h 3529584"/>
              <a:gd name="connsiteX5" fmla="*/ 2613650 w 3136404"/>
              <a:gd name="connsiteY5" fmla="*/ 3529584 h 3529584"/>
              <a:gd name="connsiteX6" fmla="*/ 522742 w 3136404"/>
              <a:gd name="connsiteY6" fmla="*/ 3529584 h 3529584"/>
              <a:gd name="connsiteX7" fmla="*/ 0 w 3136404"/>
              <a:gd name="connsiteY7" fmla="*/ 3006842 h 3529584"/>
              <a:gd name="connsiteX8" fmla="*/ 0 w 3136404"/>
              <a:gd name="connsiteY8" fmla="*/ 522742 h 3529584"/>
              <a:gd name="connsiteX0" fmla="*/ 0 w 3137803"/>
              <a:gd name="connsiteY0" fmla="*/ 522742 h 3529584"/>
              <a:gd name="connsiteX1" fmla="*/ 522742 w 3137803"/>
              <a:gd name="connsiteY1" fmla="*/ 0 h 3529584"/>
              <a:gd name="connsiteX2" fmla="*/ 2883464 w 3137803"/>
              <a:gd name="connsiteY2" fmla="*/ 0 h 3529584"/>
              <a:gd name="connsiteX3" fmla="*/ 3136392 w 3137803"/>
              <a:gd name="connsiteY3" fmla="*/ 522742 h 3529584"/>
              <a:gd name="connsiteX4" fmla="*/ 3136392 w 3137803"/>
              <a:gd name="connsiteY4" fmla="*/ 3006842 h 3529584"/>
              <a:gd name="connsiteX5" fmla="*/ 2613650 w 3137803"/>
              <a:gd name="connsiteY5" fmla="*/ 3529584 h 3529584"/>
              <a:gd name="connsiteX6" fmla="*/ 522742 w 3137803"/>
              <a:gd name="connsiteY6" fmla="*/ 3529584 h 3529584"/>
              <a:gd name="connsiteX7" fmla="*/ 0 w 3137803"/>
              <a:gd name="connsiteY7" fmla="*/ 3006842 h 3529584"/>
              <a:gd name="connsiteX8" fmla="*/ 0 w 3137803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524429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848801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490" h="3529584">
                <a:moveTo>
                  <a:pt x="1687" y="522742"/>
                </a:moveTo>
                <a:cubicBezTo>
                  <a:pt x="1687" y="234040"/>
                  <a:pt x="-36647" y="0"/>
                  <a:pt x="252055" y="0"/>
                </a:cubicBezTo>
                <a:lnTo>
                  <a:pt x="2885151" y="0"/>
                </a:lnTo>
                <a:cubicBezTo>
                  <a:pt x="3173853" y="0"/>
                  <a:pt x="3138079" y="234040"/>
                  <a:pt x="3138079" y="522742"/>
                </a:cubicBezTo>
                <a:lnTo>
                  <a:pt x="3138079" y="3006842"/>
                </a:lnTo>
                <a:cubicBezTo>
                  <a:pt x="3138079" y="3295544"/>
                  <a:pt x="3137503" y="3529584"/>
                  <a:pt x="2848801" y="3529584"/>
                </a:cubicBezTo>
                <a:lnTo>
                  <a:pt x="329876" y="3529584"/>
                </a:lnTo>
                <a:cubicBezTo>
                  <a:pt x="41174" y="3529584"/>
                  <a:pt x="1687" y="3295544"/>
                  <a:pt x="1687" y="3006842"/>
                </a:cubicBezTo>
                <a:lnTo>
                  <a:pt x="1687" y="522742"/>
                </a:lnTo>
                <a:close/>
              </a:path>
            </a:pathLst>
          </a:custGeom>
          <a:noFill/>
          <a:ln>
            <a:solidFill>
              <a:srgbClr val="D14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Marcador de texto 11">
            <a:extLst>
              <a:ext uri="{FF2B5EF4-FFF2-40B4-BE49-F238E27FC236}">
                <a16:creationId xmlns:a16="http://schemas.microsoft.com/office/drawing/2014/main" id="{5294241C-27BC-4F81-86AC-BB6A1B6C317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742351" y="3273318"/>
            <a:ext cx="2769902" cy="2361398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0" name="Marcador de posición de imagen 11">
            <a:extLst>
              <a:ext uri="{FF2B5EF4-FFF2-40B4-BE49-F238E27FC236}">
                <a16:creationId xmlns:a16="http://schemas.microsoft.com/office/drawing/2014/main" id="{A174FF28-7765-4AA3-9FD4-CD935B4751C7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45068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ntenido de gráfic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F0C2245-DE76-4D87-9695-FB48563BCAE4}"/>
              </a:ext>
            </a:extLst>
          </p:cNvPr>
          <p:cNvSpPr/>
          <p:nvPr userDrawn="1"/>
        </p:nvSpPr>
        <p:spPr>
          <a:xfrm>
            <a:off x="0" y="15802"/>
            <a:ext cx="12192000" cy="684219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414016"/>
            <a:ext cx="12192000" cy="444398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A5E471-4F24-45BC-8375-F0AC28F02551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838199" y="1928770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23" name="Marcador de texto 2">
            <a:extLst>
              <a:ext uri="{FF2B5EF4-FFF2-40B4-BE49-F238E27FC236}">
                <a16:creationId xmlns:a16="http://schemas.microsoft.com/office/drawing/2014/main" id="{F074267C-7E1D-4515-B053-1121335429CD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6402339" y="1925467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207BEA77-6F19-47A4-89B3-773557D35ADD}"/>
              </a:ext>
            </a:extLst>
          </p:cNvPr>
          <p:cNvSpPr>
            <a:spLocks noGrp="1"/>
          </p:cNvSpPr>
          <p:nvPr>
            <p:ph sz="quarter" idx="53"/>
          </p:nvPr>
        </p:nvSpPr>
        <p:spPr>
          <a:xfrm>
            <a:off x="839788" y="2606834"/>
            <a:ext cx="4913312" cy="3022600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5" name="Marcador de contenido 10">
            <a:extLst>
              <a:ext uri="{FF2B5EF4-FFF2-40B4-BE49-F238E27FC236}">
                <a16:creationId xmlns:a16="http://schemas.microsoft.com/office/drawing/2014/main" id="{CB2E1E06-E22D-4555-9D15-BBCA0BE6F5F4}"/>
              </a:ext>
            </a:extLst>
          </p:cNvPr>
          <p:cNvSpPr>
            <a:spLocks noGrp="1"/>
          </p:cNvSpPr>
          <p:nvPr>
            <p:ph sz="quarter" idx="54"/>
          </p:nvPr>
        </p:nvSpPr>
        <p:spPr>
          <a:xfrm>
            <a:off x="6402339" y="2606834"/>
            <a:ext cx="4913312" cy="3022600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:a16="http://schemas.microsoft.com/office/drawing/2014/main" id="{BF4CB8DC-40CD-4909-8F71-4707DCC2606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96525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318B7734-2772-4C9A-BD61-B27A99E74C14}"/>
              </a:ext>
            </a:extLst>
          </p:cNvPr>
          <p:cNvSpPr/>
          <p:nvPr userDrawn="1"/>
        </p:nvSpPr>
        <p:spPr>
          <a:xfrm>
            <a:off x="-3560" y="18540"/>
            <a:ext cx="12192000" cy="68394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37A0267-8AC8-4915-9542-1B14DD87BB22}"/>
              </a:ext>
            </a:extLst>
          </p:cNvPr>
          <p:cNvCxnSpPr/>
          <p:nvPr userDrawn="1"/>
        </p:nvCxnSpPr>
        <p:spPr>
          <a:xfrm>
            <a:off x="1743456" y="3429000"/>
            <a:ext cx="8705088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563106-AE94-465B-B44D-B209B5896300}" type="datetime1">
              <a:rPr lang="es-ES" noProof="0" smtClean="0"/>
              <a:t>27/07/2020</a:t>
            </a:fld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711126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texto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11127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49"/>
            <a:ext cx="10515600" cy="935429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D691C53-AE3E-4F20-95DD-9685FED4F5A1}"/>
              </a:ext>
            </a:extLst>
          </p:cNvPr>
          <p:cNvSpPr/>
          <p:nvPr userDrawn="1"/>
        </p:nvSpPr>
        <p:spPr>
          <a:xfrm>
            <a:off x="1053452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C2CDE282-1A6F-4DBA-865E-1B11BA3ABC55}"/>
              </a:ext>
            </a:extLst>
          </p:cNvPr>
          <p:cNvSpPr/>
          <p:nvPr userDrawn="1"/>
        </p:nvSpPr>
        <p:spPr>
          <a:xfrm>
            <a:off x="9803524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EA74B15-692A-450D-B310-878022A27D88}"/>
              </a:ext>
            </a:extLst>
          </p:cNvPr>
          <p:cNvSpPr/>
          <p:nvPr userDrawn="1"/>
        </p:nvSpPr>
        <p:spPr>
          <a:xfrm>
            <a:off x="3240970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6CE791CF-B7E8-4D71-8684-B32E8C8F4301}"/>
              </a:ext>
            </a:extLst>
          </p:cNvPr>
          <p:cNvSpPr/>
          <p:nvPr userDrawn="1"/>
        </p:nvSpPr>
        <p:spPr>
          <a:xfrm>
            <a:off x="5428488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4AD3D6DD-0953-43C9-8188-184BE5DA2793}"/>
              </a:ext>
            </a:extLst>
          </p:cNvPr>
          <p:cNvSpPr/>
          <p:nvPr userDrawn="1"/>
        </p:nvSpPr>
        <p:spPr>
          <a:xfrm>
            <a:off x="7616006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4" name="Marcador de texto 2">
            <a:extLst>
              <a:ext uri="{FF2B5EF4-FFF2-40B4-BE49-F238E27FC236}">
                <a16:creationId xmlns:a16="http://schemas.microsoft.com/office/drawing/2014/main" id="{27E8A912-57C4-484A-BC10-933FA672E854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9452932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texto</a:t>
            </a:r>
          </a:p>
        </p:txBody>
      </p:sp>
      <p:sp>
        <p:nvSpPr>
          <p:cNvPr id="27" name="Marcador de texto 11">
            <a:extLst>
              <a:ext uri="{FF2B5EF4-FFF2-40B4-BE49-F238E27FC236}">
                <a16:creationId xmlns:a16="http://schemas.microsoft.com/office/drawing/2014/main" id="{B7A3AAFE-6461-4AE9-B70B-74CB089850A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52933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8" name="Marcador de texto 2">
            <a:extLst>
              <a:ext uri="{FF2B5EF4-FFF2-40B4-BE49-F238E27FC236}">
                <a16:creationId xmlns:a16="http://schemas.microsoft.com/office/drawing/2014/main" id="{B3255040-19AE-4D3C-B7EB-0DFF91543E3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2896577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texto</a:t>
            </a:r>
          </a:p>
        </p:txBody>
      </p:sp>
      <p:sp>
        <p:nvSpPr>
          <p:cNvPr id="29" name="Marcador de texto 11">
            <a:extLst>
              <a:ext uri="{FF2B5EF4-FFF2-40B4-BE49-F238E27FC236}">
                <a16:creationId xmlns:a16="http://schemas.microsoft.com/office/drawing/2014/main" id="{FBE4D9BD-0351-4B91-B0BC-1DC3E5348A9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896578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0" name="Marcador de texto 2">
            <a:extLst>
              <a:ext uri="{FF2B5EF4-FFF2-40B4-BE49-F238E27FC236}">
                <a16:creationId xmlns:a16="http://schemas.microsoft.com/office/drawing/2014/main" id="{98AB56CF-F4C5-4F54-9C81-C6AF325445C4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5082028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texto</a:t>
            </a:r>
          </a:p>
        </p:txBody>
      </p:sp>
      <p:sp>
        <p:nvSpPr>
          <p:cNvPr id="31" name="Marcador de texto 11">
            <a:extLst>
              <a:ext uri="{FF2B5EF4-FFF2-40B4-BE49-F238E27FC236}">
                <a16:creationId xmlns:a16="http://schemas.microsoft.com/office/drawing/2014/main" id="{EDAADAFF-CDF8-4B5A-B4AF-07A1E3BDCFF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082029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455E4403-2A75-455B-8AB8-D9D2DEE6B4B8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7267480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texto</a:t>
            </a:r>
          </a:p>
        </p:txBody>
      </p:sp>
      <p:sp>
        <p:nvSpPr>
          <p:cNvPr id="33" name="Marcador de texto 11">
            <a:extLst>
              <a:ext uri="{FF2B5EF4-FFF2-40B4-BE49-F238E27FC236}">
                <a16:creationId xmlns:a16="http://schemas.microsoft.com/office/drawing/2014/main" id="{72A71372-85B1-4BE9-AFC9-78A34420C19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267481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9" name="Marcador de texto 2">
            <a:extLst>
              <a:ext uri="{FF2B5EF4-FFF2-40B4-BE49-F238E27FC236}">
                <a16:creationId xmlns:a16="http://schemas.microsoft.com/office/drawing/2014/main" id="{450A7337-3C0A-4855-BC87-AA251494827A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1053452" y="3074289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20XX</a:t>
            </a:r>
          </a:p>
        </p:txBody>
      </p:sp>
      <p:sp>
        <p:nvSpPr>
          <p:cNvPr id="40" name="Marcador de texto 2">
            <a:extLst>
              <a:ext uri="{FF2B5EF4-FFF2-40B4-BE49-F238E27FC236}">
                <a16:creationId xmlns:a16="http://schemas.microsoft.com/office/drawing/2014/main" id="{D7169E62-2B9B-4CF2-B2E2-3FD55EEEFF87}"/>
              </a:ext>
            </a:extLst>
          </p:cNvPr>
          <p:cNvSpPr>
            <a:spLocks noGrp="1"/>
          </p:cNvSpPr>
          <p:nvPr>
            <p:ph type="body" idx="57" hasCustomPrompt="1"/>
          </p:nvPr>
        </p:nvSpPr>
        <p:spPr>
          <a:xfrm>
            <a:off x="1053452" y="3471539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41" name="Marcador de texto 2">
            <a:extLst>
              <a:ext uri="{FF2B5EF4-FFF2-40B4-BE49-F238E27FC236}">
                <a16:creationId xmlns:a16="http://schemas.microsoft.com/office/drawing/2014/main" id="{AC0575D2-AA1D-44C6-9FB3-21ADF8988B54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3240970" y="3068944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 rtl="0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20XX</a:t>
            </a:r>
          </a:p>
        </p:txBody>
      </p:sp>
      <p:sp>
        <p:nvSpPr>
          <p:cNvPr id="42" name="Marcador de texto 2">
            <a:extLst>
              <a:ext uri="{FF2B5EF4-FFF2-40B4-BE49-F238E27FC236}">
                <a16:creationId xmlns:a16="http://schemas.microsoft.com/office/drawing/2014/main" id="{2BBDBCDC-6887-4C68-B9B1-5692A081F030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3240970" y="3466194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43" name="Marcador de texto 2">
            <a:extLst>
              <a:ext uri="{FF2B5EF4-FFF2-40B4-BE49-F238E27FC236}">
                <a16:creationId xmlns:a16="http://schemas.microsoft.com/office/drawing/2014/main" id="{6ABCAEE9-21FE-4449-83EB-FBEC4248EE5E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428488" y="3077096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 rtl="0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20XX</a:t>
            </a:r>
          </a:p>
        </p:txBody>
      </p:sp>
      <p:sp>
        <p:nvSpPr>
          <p:cNvPr id="44" name="Marcador de texto 2">
            <a:extLst>
              <a:ext uri="{FF2B5EF4-FFF2-40B4-BE49-F238E27FC236}">
                <a16:creationId xmlns:a16="http://schemas.microsoft.com/office/drawing/2014/main" id="{95136500-0830-4515-8356-C6B23041E5C7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5428488" y="3474346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45" name="Marcador de texto 2">
            <a:extLst>
              <a:ext uri="{FF2B5EF4-FFF2-40B4-BE49-F238E27FC236}">
                <a16:creationId xmlns:a16="http://schemas.microsoft.com/office/drawing/2014/main" id="{CBD503F2-AFE4-4764-8A65-FCC3DF905012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7616006" y="3082825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 rtl="0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20XX</a:t>
            </a:r>
          </a:p>
        </p:txBody>
      </p:sp>
      <p:sp>
        <p:nvSpPr>
          <p:cNvPr id="46" name="Marcador de texto 2">
            <a:extLst>
              <a:ext uri="{FF2B5EF4-FFF2-40B4-BE49-F238E27FC236}">
                <a16:creationId xmlns:a16="http://schemas.microsoft.com/office/drawing/2014/main" id="{7DC0A657-989F-4B29-8E27-DDC81B0140EE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7616006" y="3480075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47" name="Marcador de texto 2">
            <a:extLst>
              <a:ext uri="{FF2B5EF4-FFF2-40B4-BE49-F238E27FC236}">
                <a16:creationId xmlns:a16="http://schemas.microsoft.com/office/drawing/2014/main" id="{8437BAC6-4C02-46D8-AB5C-54416FDC4E11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9803524" y="3079749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 rtl="0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20XX</a:t>
            </a:r>
          </a:p>
        </p:txBody>
      </p:sp>
      <p:sp>
        <p:nvSpPr>
          <p:cNvPr id="48" name="Marcador de texto 2">
            <a:extLst>
              <a:ext uri="{FF2B5EF4-FFF2-40B4-BE49-F238E27FC236}">
                <a16:creationId xmlns:a16="http://schemas.microsoft.com/office/drawing/2014/main" id="{E0840D65-23FD-4BDF-B966-5BF3BE32F620}"/>
              </a:ext>
            </a:extLst>
          </p:cNvPr>
          <p:cNvSpPr>
            <a:spLocks noGrp="1"/>
          </p:cNvSpPr>
          <p:nvPr>
            <p:ph type="body" idx="65" hasCustomPrompt="1"/>
          </p:nvPr>
        </p:nvSpPr>
        <p:spPr>
          <a:xfrm>
            <a:off x="9803524" y="3476999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50" name="Marcador de posición de imagen 11">
            <a:extLst>
              <a:ext uri="{FF2B5EF4-FFF2-40B4-BE49-F238E27FC236}">
                <a16:creationId xmlns:a16="http://schemas.microsoft.com/office/drawing/2014/main" id="{DBB3EB4E-1DA2-4278-B918-D5B7EDBD9B35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510719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y logotip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9A494F-3F08-41B6-832D-2F34D801ABCA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207BEA77-6F19-47A4-89B3-773557D35ADD}"/>
              </a:ext>
            </a:extLst>
          </p:cNvPr>
          <p:cNvSpPr>
            <a:spLocks noGrp="1"/>
          </p:cNvSpPr>
          <p:nvPr>
            <p:ph sz="quarter" idx="53"/>
          </p:nvPr>
        </p:nvSpPr>
        <p:spPr>
          <a:xfrm>
            <a:off x="839787" y="1943100"/>
            <a:ext cx="10512425" cy="3686334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6" name="Marcador de posición de imagen 11">
            <a:extLst>
              <a:ext uri="{FF2B5EF4-FFF2-40B4-BE49-F238E27FC236}">
                <a16:creationId xmlns:a16="http://schemas.microsoft.com/office/drawing/2014/main" id="{429030D9-F540-4B24-AA27-17B8726068F1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27674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ntenido de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8CF4E3C4-06F3-4C9B-8844-62F3323AB7DD}"/>
              </a:ext>
            </a:extLst>
          </p:cNvPr>
          <p:cNvSpPr/>
          <p:nvPr userDrawn="1"/>
        </p:nvSpPr>
        <p:spPr>
          <a:xfrm>
            <a:off x="-1587" y="6408"/>
            <a:ext cx="12192000" cy="68515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154680"/>
            <a:ext cx="12192000" cy="370332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E210B5-D61B-4641-B620-135787EBDF21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50"/>
            <a:ext cx="10515600" cy="588736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3" name="Marcador de texto 2">
            <a:extLst>
              <a:ext uri="{FF2B5EF4-FFF2-40B4-BE49-F238E27FC236}">
                <a16:creationId xmlns:a16="http://schemas.microsoft.com/office/drawing/2014/main" id="{F074267C-7E1D-4515-B053-1121335429CD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4711049" y="4355957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24" name="Marcador de texto 11">
            <a:extLst>
              <a:ext uri="{FF2B5EF4-FFF2-40B4-BE49-F238E27FC236}">
                <a16:creationId xmlns:a16="http://schemas.microsoft.com/office/drawing/2014/main" id="{BED0DB43-ABA6-4E0E-BA64-F6DBD79467F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711049" y="4736849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1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8" name="Marcador de texto 11">
            <a:extLst>
              <a:ext uri="{FF2B5EF4-FFF2-40B4-BE49-F238E27FC236}">
                <a16:creationId xmlns:a16="http://schemas.microsoft.com/office/drawing/2014/main" id="{5294241C-27BC-4F81-86AC-BB6A1B6C317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711049" y="5004864"/>
            <a:ext cx="2769902" cy="824020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FA998E5C-D637-4A1F-9056-73766B04FE2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145170" y="2212908"/>
            <a:ext cx="1901952" cy="1901952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F89779B3-74BD-410E-8DCD-302D161A4673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8147243" y="4357953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26" name="Marcador de texto 11">
            <a:extLst>
              <a:ext uri="{FF2B5EF4-FFF2-40B4-BE49-F238E27FC236}">
                <a16:creationId xmlns:a16="http://schemas.microsoft.com/office/drawing/2014/main" id="{B367781E-9C82-4788-A807-0111EF793B6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147243" y="4738845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1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9" name="Marcador de texto 11">
            <a:extLst>
              <a:ext uri="{FF2B5EF4-FFF2-40B4-BE49-F238E27FC236}">
                <a16:creationId xmlns:a16="http://schemas.microsoft.com/office/drawing/2014/main" id="{C5484CD3-57F0-46B6-96E6-54BDB7A030D4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8147243" y="5006860"/>
            <a:ext cx="2769902" cy="824020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0" name="Marcador de posición de imagen 10">
            <a:extLst>
              <a:ext uri="{FF2B5EF4-FFF2-40B4-BE49-F238E27FC236}">
                <a16:creationId xmlns:a16="http://schemas.microsoft.com/office/drawing/2014/main" id="{383DFDF4-9A8E-4653-9207-FC82A7B603A9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8580060" y="2212908"/>
            <a:ext cx="1901952" cy="1901952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1272438" y="4372425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32" name="Marcador de texto 11">
            <a:extLst>
              <a:ext uri="{FF2B5EF4-FFF2-40B4-BE49-F238E27FC236}">
                <a16:creationId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1272438" y="4753317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1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3" name="Marcador de texto 11">
            <a:extLst>
              <a:ext uri="{FF2B5EF4-FFF2-40B4-BE49-F238E27FC236}">
                <a16:creationId xmlns:a16="http://schemas.microsoft.com/office/drawing/2014/main" id="{A582499F-142E-436A-931B-C9E57565DF2F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1272438" y="5021332"/>
            <a:ext cx="2769902" cy="824020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4" name="Marcador de posición de imagen 10">
            <a:extLst>
              <a:ext uri="{FF2B5EF4-FFF2-40B4-BE49-F238E27FC236}">
                <a16:creationId xmlns:a16="http://schemas.microsoft.com/office/drawing/2014/main" id="{950B3CF8-BCAD-487D-A0EB-0F031B9DFEB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710279" y="2212908"/>
            <a:ext cx="1901952" cy="1901952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6" name="Marcador de posición de imagen 11">
            <a:extLst>
              <a:ext uri="{FF2B5EF4-FFF2-40B4-BE49-F238E27FC236}">
                <a16:creationId xmlns:a16="http://schemas.microsoft.com/office/drawing/2014/main" id="{6CAD31EE-07E0-48DC-8A30-3C3AC6285B2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34942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ítulo y contenido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067B149A-3C8A-48D5-A7CF-D900619C493B}"/>
              </a:ext>
            </a:extLst>
          </p:cNvPr>
          <p:cNvSpPr/>
          <p:nvPr userDrawn="1"/>
        </p:nvSpPr>
        <p:spPr>
          <a:xfrm>
            <a:off x="0" y="4749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368296"/>
            <a:ext cx="12192000" cy="448970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4D7830-8C27-445A-BE75-08CE471D8099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50"/>
            <a:ext cx="10515600" cy="55284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2534173" y="305349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32" name="Marcador de texto 11">
            <a:extLst>
              <a:ext uri="{FF2B5EF4-FFF2-40B4-BE49-F238E27FC236}">
                <a16:creationId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2534173" y="369072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4" name="Marcador de posición de imagen 10">
            <a:extLst>
              <a:ext uri="{FF2B5EF4-FFF2-40B4-BE49-F238E27FC236}">
                <a16:creationId xmlns:a16="http://schemas.microsoft.com/office/drawing/2014/main" id="{950B3CF8-BCAD-487D-A0EB-0F031B9DFEB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207008" y="2841244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4" name="Marcador de texto 2">
            <a:extLst>
              <a:ext uri="{FF2B5EF4-FFF2-40B4-BE49-F238E27FC236}">
                <a16:creationId xmlns:a16="http://schemas.microsoft.com/office/drawing/2014/main" id="{A5B0328E-C8F6-40C1-8E47-5E04F8C378BC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6072016" y="305349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45" name="Marcador de texto 11">
            <a:extLst>
              <a:ext uri="{FF2B5EF4-FFF2-40B4-BE49-F238E27FC236}">
                <a16:creationId xmlns:a16="http://schemas.microsoft.com/office/drawing/2014/main" id="{FA001AE7-4E42-42A6-9347-729901FA288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072016" y="369072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6" name="Marcador de posición de imagen 10">
            <a:extLst>
              <a:ext uri="{FF2B5EF4-FFF2-40B4-BE49-F238E27FC236}">
                <a16:creationId xmlns:a16="http://schemas.microsoft.com/office/drawing/2014/main" id="{C3CA770E-AF5C-412A-8286-39C2516C33FB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4744851" y="2841244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50" name="Marcador de texto 2">
            <a:extLst>
              <a:ext uri="{FF2B5EF4-FFF2-40B4-BE49-F238E27FC236}">
                <a16:creationId xmlns:a16="http://schemas.microsoft.com/office/drawing/2014/main" id="{42536D59-8909-4D52-8F15-FBD7DDF9B649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9516223" y="305349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51" name="Marcador de texto 11">
            <a:extLst>
              <a:ext uri="{FF2B5EF4-FFF2-40B4-BE49-F238E27FC236}">
                <a16:creationId xmlns:a16="http://schemas.microsoft.com/office/drawing/2014/main" id="{2222413B-A6E3-48FA-8BD0-7B34247C7881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9516223" y="369072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2" name="Marcador de posición de imagen 10">
            <a:extLst>
              <a:ext uri="{FF2B5EF4-FFF2-40B4-BE49-F238E27FC236}">
                <a16:creationId xmlns:a16="http://schemas.microsoft.com/office/drawing/2014/main" id="{6F69DD81-BD33-4878-BE6B-E6252B0E4610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8189058" y="2841244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71" name="Marcador de texto 2">
            <a:extLst>
              <a:ext uri="{FF2B5EF4-FFF2-40B4-BE49-F238E27FC236}">
                <a16:creationId xmlns:a16="http://schemas.microsoft.com/office/drawing/2014/main" id="{F7F53399-AF88-4B19-8C26-1A63E023245D}"/>
              </a:ext>
            </a:extLst>
          </p:cNvPr>
          <p:cNvSpPr>
            <a:spLocks noGrp="1"/>
          </p:cNvSpPr>
          <p:nvPr>
            <p:ph type="body" idx="77" hasCustomPrompt="1"/>
          </p:nvPr>
        </p:nvSpPr>
        <p:spPr>
          <a:xfrm>
            <a:off x="2534173" y="4675444"/>
            <a:ext cx="1908000" cy="612438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72" name="Marcador de texto 11">
            <a:extLst>
              <a:ext uri="{FF2B5EF4-FFF2-40B4-BE49-F238E27FC236}">
                <a16:creationId xmlns:a16="http://schemas.microsoft.com/office/drawing/2014/main" id="{CCEF4D60-F822-4C96-86FD-DE22EF496C76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2534173" y="533385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73" name="Marcador de posición de imagen 10">
            <a:extLst>
              <a:ext uri="{FF2B5EF4-FFF2-40B4-BE49-F238E27FC236}">
                <a16:creationId xmlns:a16="http://schemas.microsoft.com/office/drawing/2014/main" id="{B4A9AE49-2C61-49A9-BBAB-B10B7982EF05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1207008" y="4484375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74" name="Marcador de texto 2">
            <a:extLst>
              <a:ext uri="{FF2B5EF4-FFF2-40B4-BE49-F238E27FC236}">
                <a16:creationId xmlns:a16="http://schemas.microsoft.com/office/drawing/2014/main" id="{59FC5F10-BCA0-4110-AEDF-4A9729F7FDF3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6072016" y="4675444"/>
            <a:ext cx="1908000" cy="612438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75" name="Marcador de texto 11">
            <a:extLst>
              <a:ext uri="{FF2B5EF4-FFF2-40B4-BE49-F238E27FC236}">
                <a16:creationId xmlns:a16="http://schemas.microsoft.com/office/drawing/2014/main" id="{D74DE44D-21EB-4B7D-A729-0564A65C12D5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6072016" y="533385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76" name="Marcador de posición de imagen 10">
            <a:extLst>
              <a:ext uri="{FF2B5EF4-FFF2-40B4-BE49-F238E27FC236}">
                <a16:creationId xmlns:a16="http://schemas.microsoft.com/office/drawing/2014/main" id="{9F70A0CC-AF4B-47BB-A8FA-067E7844751E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4744851" y="4484375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77" name="Marcador de texto 2">
            <a:extLst>
              <a:ext uri="{FF2B5EF4-FFF2-40B4-BE49-F238E27FC236}">
                <a16:creationId xmlns:a16="http://schemas.microsoft.com/office/drawing/2014/main" id="{9F607D0D-855E-4436-857B-20E66E881082}"/>
              </a:ext>
            </a:extLst>
          </p:cNvPr>
          <p:cNvSpPr>
            <a:spLocks noGrp="1"/>
          </p:cNvSpPr>
          <p:nvPr>
            <p:ph type="body" idx="83" hasCustomPrompt="1"/>
          </p:nvPr>
        </p:nvSpPr>
        <p:spPr>
          <a:xfrm>
            <a:off x="9516223" y="4675444"/>
            <a:ext cx="1908000" cy="612438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78" name="Marcador de texto 11">
            <a:extLst>
              <a:ext uri="{FF2B5EF4-FFF2-40B4-BE49-F238E27FC236}">
                <a16:creationId xmlns:a16="http://schemas.microsoft.com/office/drawing/2014/main" id="{10099025-C128-45B2-90F6-5ABA8380C6C8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9516223" y="533385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79" name="Marcador de posición de imagen 10">
            <a:extLst>
              <a:ext uri="{FF2B5EF4-FFF2-40B4-BE49-F238E27FC236}">
                <a16:creationId xmlns:a16="http://schemas.microsoft.com/office/drawing/2014/main" id="{019F774E-7063-44F5-AE2D-146FCBD9B4C4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8189058" y="4484375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1" name="Marcador de posición de imagen 11">
            <a:extLst>
              <a:ext uri="{FF2B5EF4-FFF2-40B4-BE49-F238E27FC236}">
                <a16:creationId xmlns:a16="http://schemas.microsoft.com/office/drawing/2014/main" id="{FA89EF75-E798-40D3-897E-2FAC5108B5A5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96906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ítulo del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A4A87ED0-1555-4955-AB1F-016220F037D5}"/>
              </a:ext>
            </a:extLst>
          </p:cNvPr>
          <p:cNvSpPr/>
          <p:nvPr userDrawn="1"/>
        </p:nvSpPr>
        <p:spPr>
          <a:xfrm>
            <a:off x="0" y="-24971"/>
            <a:ext cx="12192000" cy="685799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660904"/>
            <a:ext cx="12192000" cy="419709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9B992B8-AA73-4BD6-A422-7D484FCCFCD1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389917" y="3744378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32" name="Marcador de texto 11">
            <a:extLst>
              <a:ext uri="{FF2B5EF4-FFF2-40B4-BE49-F238E27FC236}">
                <a16:creationId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5389917" y="4070552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4" name="Marcador de texto 2">
            <a:extLst>
              <a:ext uri="{FF2B5EF4-FFF2-40B4-BE49-F238E27FC236}">
                <a16:creationId xmlns:a16="http://schemas.microsoft.com/office/drawing/2014/main" id="{A5B0328E-C8F6-40C1-8E47-5E04F8C378BC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424934" y="3744378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45" name="Marcador de texto 11">
            <a:extLst>
              <a:ext uri="{FF2B5EF4-FFF2-40B4-BE49-F238E27FC236}">
                <a16:creationId xmlns:a16="http://schemas.microsoft.com/office/drawing/2014/main" id="{FA001AE7-4E42-42A6-9347-729901FA288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7424934" y="4070552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0" name="Marcador de texto 2">
            <a:extLst>
              <a:ext uri="{FF2B5EF4-FFF2-40B4-BE49-F238E27FC236}">
                <a16:creationId xmlns:a16="http://schemas.microsoft.com/office/drawing/2014/main" id="{42536D59-8909-4D52-8F15-FBD7DDF9B649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9459951" y="3744378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51" name="Marcador de texto 11">
            <a:extLst>
              <a:ext uri="{FF2B5EF4-FFF2-40B4-BE49-F238E27FC236}">
                <a16:creationId xmlns:a16="http://schemas.microsoft.com/office/drawing/2014/main" id="{2222413B-A6E3-48FA-8BD0-7B34247C7881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9459951" y="4070552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4D76DCFE-3432-4A5F-955D-7561AB292330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5389917" y="4784422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30" name="Marcador de texto 11">
            <a:extLst>
              <a:ext uri="{FF2B5EF4-FFF2-40B4-BE49-F238E27FC236}">
                <a16:creationId xmlns:a16="http://schemas.microsoft.com/office/drawing/2014/main" id="{11F291FA-EABF-4C0D-AF94-B7A47A81ECED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5389917" y="511059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3" name="Marcador de texto 2">
            <a:extLst>
              <a:ext uri="{FF2B5EF4-FFF2-40B4-BE49-F238E27FC236}">
                <a16:creationId xmlns:a16="http://schemas.microsoft.com/office/drawing/2014/main" id="{922A983C-97ED-4D4F-90B9-78A07353BC8F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7424934" y="4784422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35" name="Marcador de texto 11">
            <a:extLst>
              <a:ext uri="{FF2B5EF4-FFF2-40B4-BE49-F238E27FC236}">
                <a16:creationId xmlns:a16="http://schemas.microsoft.com/office/drawing/2014/main" id="{FD1E7350-7D86-49FC-8701-EE982A922CD1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7424934" y="511059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6" name="Marcador de texto 2">
            <a:extLst>
              <a:ext uri="{FF2B5EF4-FFF2-40B4-BE49-F238E27FC236}">
                <a16:creationId xmlns:a16="http://schemas.microsoft.com/office/drawing/2014/main" id="{BD11603C-59B8-4FC2-97A6-FA9D7C86E67F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9459951" y="4784422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37" name="Marcador de texto 11">
            <a:extLst>
              <a:ext uri="{FF2B5EF4-FFF2-40B4-BE49-F238E27FC236}">
                <a16:creationId xmlns:a16="http://schemas.microsoft.com/office/drawing/2014/main" id="{6E490732-5FB8-4E3E-9D69-E5406F92F7FB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9459951" y="511059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86A0EC4-BC37-4FC9-9F26-E3C1334A4C34}"/>
              </a:ext>
            </a:extLst>
          </p:cNvPr>
          <p:cNvSpPr/>
          <p:nvPr userDrawn="1"/>
        </p:nvSpPr>
        <p:spPr>
          <a:xfrm>
            <a:off x="5381032" y="3305997"/>
            <a:ext cx="265176" cy="266400"/>
          </a:xfrm>
          <a:prstGeom prst="rect">
            <a:avLst/>
          </a:prstGeom>
          <a:solidFill>
            <a:srgbClr val="214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 dirty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1BD5238-9183-4891-90FE-BFADE39D52EE}"/>
              </a:ext>
            </a:extLst>
          </p:cNvPr>
          <p:cNvSpPr/>
          <p:nvPr userDrawn="1"/>
        </p:nvSpPr>
        <p:spPr>
          <a:xfrm>
            <a:off x="7416049" y="3305997"/>
            <a:ext cx="265176" cy="266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 dirty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92B2D4CE-3326-4F5C-847C-7ADD21460FA5}"/>
              </a:ext>
            </a:extLst>
          </p:cNvPr>
          <p:cNvSpPr/>
          <p:nvPr userDrawn="1"/>
        </p:nvSpPr>
        <p:spPr>
          <a:xfrm>
            <a:off x="9451066" y="3305997"/>
            <a:ext cx="265176" cy="266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 dirty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CBFBD00C-155A-4E35-84F8-6154CA214B93}"/>
              </a:ext>
            </a:extLst>
          </p:cNvPr>
          <p:cNvSpPr/>
          <p:nvPr userDrawn="1"/>
        </p:nvSpPr>
        <p:spPr>
          <a:xfrm>
            <a:off x="5381032" y="4401622"/>
            <a:ext cx="265176" cy="26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 dirty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B80A9D06-023A-4BEC-A29D-DB94D1C5D09B}"/>
              </a:ext>
            </a:extLst>
          </p:cNvPr>
          <p:cNvSpPr/>
          <p:nvPr userDrawn="1"/>
        </p:nvSpPr>
        <p:spPr>
          <a:xfrm>
            <a:off x="7416049" y="4401622"/>
            <a:ext cx="265176" cy="266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 dirty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B7783EDA-47B1-4EE9-9DF1-72DA4FBB6EBB}"/>
              </a:ext>
            </a:extLst>
          </p:cNvPr>
          <p:cNvSpPr/>
          <p:nvPr userDrawn="1"/>
        </p:nvSpPr>
        <p:spPr>
          <a:xfrm>
            <a:off x="9451066" y="4401622"/>
            <a:ext cx="265176" cy="266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 dirty="0"/>
          </a:p>
        </p:txBody>
      </p:sp>
      <p:sp>
        <p:nvSpPr>
          <p:cNvPr id="12" name="Marcador de posición de gráfico 11">
            <a:extLst>
              <a:ext uri="{FF2B5EF4-FFF2-40B4-BE49-F238E27FC236}">
                <a16:creationId xmlns:a16="http://schemas.microsoft.com/office/drawing/2014/main" id="{0A6297C2-03D3-4827-8174-BFCF830BF105}"/>
              </a:ext>
            </a:extLst>
          </p:cNvPr>
          <p:cNvSpPr>
            <a:spLocks noGrp="1"/>
          </p:cNvSpPr>
          <p:nvPr>
            <p:ph type="chart" sz="quarter" idx="82"/>
          </p:nvPr>
        </p:nvSpPr>
        <p:spPr>
          <a:xfrm>
            <a:off x="839788" y="2039527"/>
            <a:ext cx="4110037" cy="328494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 gráfico</a:t>
            </a:r>
            <a:endParaRPr lang="es-ES" noProof="0" dirty="0"/>
          </a:p>
        </p:txBody>
      </p:sp>
      <p:sp>
        <p:nvSpPr>
          <p:cNvPr id="47" name="Marcador de posición de imagen 11">
            <a:extLst>
              <a:ext uri="{FF2B5EF4-FFF2-40B4-BE49-F238E27FC236}">
                <a16:creationId xmlns:a16="http://schemas.microsoft.com/office/drawing/2014/main" id="{99F0FD6D-EAFC-4719-A178-145AF6E9077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683154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dos tex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6225329-2B3F-4E19-87FA-6CF5BB878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B142097-9D10-4804-A189-9D860F05AC59}"/>
              </a:ext>
            </a:extLst>
          </p:cNvPr>
          <p:cNvSpPr/>
          <p:nvPr userDrawn="1"/>
        </p:nvSpPr>
        <p:spPr>
          <a:xfrm>
            <a:off x="0" y="2807208"/>
            <a:ext cx="12192000" cy="405079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2F87FB-CCAF-450C-B1BC-067126C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F74ACC-FE1D-4428-AD27-13C9D747D6F3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25AABB-EED6-4CD0-A5E2-A15FCDD4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12491C-7FC6-4C1F-9912-4584E8C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Marcador de posición de texto 2">
            <a:extLst>
              <a:ext uri="{FF2B5EF4-FFF2-40B4-BE49-F238E27FC236}">
                <a16:creationId xmlns:a16="http://schemas.microsoft.com/office/drawing/2014/main" id="{697FFDD0-A08E-4CF1-A48B-295DE8087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96261"/>
            <a:ext cx="4927266" cy="1654052"/>
          </a:xfrm>
        </p:spPr>
        <p:txBody>
          <a:bodyPr lIns="0" tIns="0" rIns="0" bIns="0" rtlCol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7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ED7430E2-DDF4-4D72-AF97-86B66F119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4399"/>
            <a:ext cx="10515600" cy="636340"/>
          </a:xfrm>
        </p:spPr>
        <p:txBody>
          <a:bodyPr lIns="0" tIns="0" rIns="0" bIns="0" rtlCol="0"/>
          <a:lstStyle>
            <a:lvl1pPr>
              <a:defRPr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:a16="http://schemas.microsoft.com/office/drawing/2014/main" id="{A46E1E0F-4E59-4E81-9D45-686A3E2B32E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424947" y="4096261"/>
            <a:ext cx="4927266" cy="1654052"/>
          </a:xfrm>
        </p:spPr>
        <p:txBody>
          <a:bodyPr lIns="0" tIns="0" rIns="0" bIns="0" rtlCol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7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5" name="Marcador de posición de imagen 11">
            <a:extLst>
              <a:ext uri="{FF2B5EF4-FFF2-40B4-BE49-F238E27FC236}">
                <a16:creationId xmlns:a16="http://schemas.microsoft.com/office/drawing/2014/main" id="{1C431EA9-1FA6-4AB8-B683-837876623C19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1850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8714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ntenido de 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F7F729-1298-4F0B-B725-EFAD88305B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458" y="1514007"/>
            <a:ext cx="4585780" cy="1091078"/>
          </a:xfrm>
        </p:spPr>
        <p:txBody>
          <a:bodyPr lIns="0" tIns="0" rIns="0" bIns="0" rtlCol="0" anchor="b" anchorCtr="0">
            <a:noAutofit/>
          </a:bodyPr>
          <a:lstStyle>
            <a:lvl1pPr>
              <a:defRPr sz="5500"/>
            </a:lvl1pPr>
          </a:lstStyle>
          <a:p>
            <a:pPr rtl="0"/>
            <a:r>
              <a:rPr lang="es-ES" noProof="0" dirty="0"/>
              <a:t>Gracias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605167-B373-45A8-AF59-3399D3174C63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Marcador de posición de imagen 11">
            <a:extLst>
              <a:ext uri="{FF2B5EF4-FFF2-40B4-BE49-F238E27FC236}">
                <a16:creationId xmlns:a16="http://schemas.microsoft.com/office/drawing/2014/main" id="{3A35B9E4-40D9-41FE-A3DD-5A314E6E0B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1850" y="851603"/>
            <a:ext cx="2386800" cy="486000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F1815864-FC8F-40F2-AB2F-2E8B29A59E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132086"/>
            <a:ext cx="4586288" cy="50947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36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s-ES" noProof="0" dirty="0"/>
              <a:t>Jorge Montoya</a:t>
            </a:r>
          </a:p>
        </p:txBody>
      </p:sp>
      <p:sp>
        <p:nvSpPr>
          <p:cNvPr id="14" name="Marcador de texto 3">
            <a:extLst>
              <a:ext uri="{FF2B5EF4-FFF2-40B4-BE49-F238E27FC236}">
                <a16:creationId xmlns:a16="http://schemas.microsoft.com/office/drawing/2014/main" id="{EF892DC1-71DA-42B0-9222-A94944D56D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s-ES" noProof="0" dirty="0"/>
              <a:t>Teléfono:</a:t>
            </a: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0717FFFD-9D64-40AB-9C05-B5348E9B83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s-ES" noProof="0" dirty="0"/>
              <a:t>208-555-0183</a:t>
            </a:r>
          </a:p>
        </p:txBody>
      </p:sp>
      <p:sp>
        <p:nvSpPr>
          <p:cNvPr id="16" name="Marcador de texto 3">
            <a:extLst>
              <a:ext uri="{FF2B5EF4-FFF2-40B4-BE49-F238E27FC236}">
                <a16:creationId xmlns:a16="http://schemas.microsoft.com/office/drawing/2014/main" id="{FD85ADCA-D658-49E9-B312-5F5BFFDF25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s-ES" noProof="0" dirty="0"/>
              <a:t>Correo electrónico:</a:t>
            </a:r>
          </a:p>
        </p:txBody>
      </p:sp>
      <p:sp>
        <p:nvSpPr>
          <p:cNvPr id="17" name="Marcador de texto 3">
            <a:extLst>
              <a:ext uri="{FF2B5EF4-FFF2-40B4-BE49-F238E27FC236}">
                <a16:creationId xmlns:a16="http://schemas.microsoft.com/office/drawing/2014/main" id="{D200E180-BBC5-45C4-B9FE-291D67673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s-ES" noProof="0" dirty="0"/>
              <a:t>jorge@fineartschool.net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id="{5E52E9F4-4D2A-4D77-A34F-A611634DDD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s-ES" noProof="0" dirty="0"/>
              <a:t>Sitio web:</a:t>
            </a:r>
          </a:p>
        </p:txBody>
      </p:sp>
      <p:sp>
        <p:nvSpPr>
          <p:cNvPr id="19" name="Marcador de texto 3">
            <a:extLst>
              <a:ext uri="{FF2B5EF4-FFF2-40B4-BE49-F238E27FC236}">
                <a16:creationId xmlns:a16="http://schemas.microsoft.com/office/drawing/2014/main" id="{A0CC1407-FB5D-49EA-B205-A8DD06DF021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s-ES" noProof="0" dirty="0"/>
              <a:t>www.fineartschool.net</a:t>
            </a:r>
          </a:p>
        </p:txBody>
      </p:sp>
    </p:spTree>
    <p:extLst>
      <p:ext uri="{BB962C8B-B14F-4D97-AF65-F5344CB8AC3E}">
        <p14:creationId xmlns:p14="http://schemas.microsoft.com/office/powerpoint/2010/main" val="1026757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la sección Apé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6225329-2B3F-4E19-87FA-6CF5BB878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 l="-1" r="-3288" b="-32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5E2087C-0B0E-4369-B682-3BD45618E7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F35480A-D762-4968-B35D-F8EBD1135B65}"/>
              </a:ext>
            </a:extLst>
          </p:cNvPr>
          <p:cNvSpPr/>
          <p:nvPr userDrawn="1"/>
        </p:nvSpPr>
        <p:spPr>
          <a:xfrm>
            <a:off x="0" y="4498848"/>
            <a:ext cx="12192000" cy="2359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7FF6A3-D40E-4089-92AF-A2DB49949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1317"/>
            <a:ext cx="10515600" cy="636340"/>
          </a:xfrm>
        </p:spPr>
        <p:txBody>
          <a:bodyPr lIns="0" tIns="0" rIns="0" bIns="0" rtlCol="0"/>
          <a:lstStyle>
            <a:lvl1pPr algn="ctr">
              <a:defRPr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2F87FB-CCAF-450C-B1BC-067126C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BCC77C-AD1C-4779-8492-EA0A3C813593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25AABB-EED6-4CD0-A5E2-A15FCDD4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12491C-7FC6-4C1F-9912-4584E8C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4" name="Marcador de posición de imagen 11">
            <a:extLst>
              <a:ext uri="{FF2B5EF4-FFF2-40B4-BE49-F238E27FC236}">
                <a16:creationId xmlns:a16="http://schemas.microsoft.com/office/drawing/2014/main" id="{B21449DB-6E23-41CB-AD61-C3F2044E825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26736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7706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ntenido de testimon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5160F428-57C5-4F3D-A940-BE104D4E7EB6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541262"/>
            <a:ext cx="12192000" cy="331673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92A6A5-5352-425A-8547-3F96157CF993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2742719" y="257223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32" name="Marcador de texto 11">
            <a:extLst>
              <a:ext uri="{FF2B5EF4-FFF2-40B4-BE49-F238E27FC236}">
                <a16:creationId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2742719" y="320946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4" name="Marcador de posición de imagen 10">
            <a:extLst>
              <a:ext uri="{FF2B5EF4-FFF2-40B4-BE49-F238E27FC236}">
                <a16:creationId xmlns:a16="http://schemas.microsoft.com/office/drawing/2014/main" id="{950B3CF8-BCAD-487D-A0EB-0F031B9DFEB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030546" y="2440194"/>
            <a:ext cx="1389888" cy="1389888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4" name="Marcador de texto 2">
            <a:extLst>
              <a:ext uri="{FF2B5EF4-FFF2-40B4-BE49-F238E27FC236}">
                <a16:creationId xmlns:a16="http://schemas.microsoft.com/office/drawing/2014/main" id="{A5B0328E-C8F6-40C1-8E47-5E04F8C378BC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916852" y="257223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texto</a:t>
            </a:r>
          </a:p>
        </p:txBody>
      </p:sp>
      <p:sp>
        <p:nvSpPr>
          <p:cNvPr id="45" name="Marcador de texto 11">
            <a:extLst>
              <a:ext uri="{FF2B5EF4-FFF2-40B4-BE49-F238E27FC236}">
                <a16:creationId xmlns:a16="http://schemas.microsoft.com/office/drawing/2014/main" id="{FA001AE7-4E42-42A6-9347-729901FA288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7916852" y="320946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6" name="Marcador de posición de imagen 10">
            <a:extLst>
              <a:ext uri="{FF2B5EF4-FFF2-40B4-BE49-F238E27FC236}">
                <a16:creationId xmlns:a16="http://schemas.microsoft.com/office/drawing/2014/main" id="{C3CA770E-AF5C-412A-8286-39C2516C33FB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6252805" y="2440194"/>
            <a:ext cx="1389888" cy="1389888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8" name="Marcador de texto 11">
            <a:extLst>
              <a:ext uri="{FF2B5EF4-FFF2-40B4-BE49-F238E27FC236}">
                <a16:creationId xmlns:a16="http://schemas.microsoft.com/office/drawing/2014/main" id="{18E76348-9871-4FA1-9460-69F230C89BDA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2742719" y="3874620"/>
            <a:ext cx="3039906" cy="187470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9" name="Marcador de texto 11">
            <a:extLst>
              <a:ext uri="{FF2B5EF4-FFF2-40B4-BE49-F238E27FC236}">
                <a16:creationId xmlns:a16="http://schemas.microsoft.com/office/drawing/2014/main" id="{7C11E7F0-ED81-4CB0-8A14-4C97909FDA1C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7916852" y="3874620"/>
            <a:ext cx="3039906" cy="187470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5" name="Marcador de posición de imagen 11">
            <a:extLst>
              <a:ext uri="{FF2B5EF4-FFF2-40B4-BE49-F238E27FC236}">
                <a16:creationId xmlns:a16="http://schemas.microsoft.com/office/drawing/2014/main" id="{6B1C1861-9B5E-4FAB-A6BD-7DB0815CBD78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887733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1B7F5A1-ACE9-48DF-BB64-61C809D3A883}"/>
              </a:ext>
            </a:extLst>
          </p:cNvPr>
          <p:cNvSpPr/>
          <p:nvPr userDrawn="1"/>
        </p:nvSpPr>
        <p:spPr>
          <a:xfrm>
            <a:off x="0" y="-14228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541262"/>
            <a:ext cx="12192000" cy="331673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83C9B8-5C93-4008-9477-5B9493E7B1FC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8" name="Marcador de texto 11">
            <a:extLst>
              <a:ext uri="{FF2B5EF4-FFF2-40B4-BE49-F238E27FC236}">
                <a16:creationId xmlns:a16="http://schemas.microsoft.com/office/drawing/2014/main" id="{18E76348-9871-4FA1-9460-69F230C89BDA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839788" y="3938788"/>
            <a:ext cx="4942837" cy="187470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9" name="Marcador de texto 11">
            <a:extLst>
              <a:ext uri="{FF2B5EF4-FFF2-40B4-BE49-F238E27FC236}">
                <a16:creationId xmlns:a16="http://schemas.microsoft.com/office/drawing/2014/main" id="{7C11E7F0-ED81-4CB0-8A14-4C97909FDA1C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6409377" y="3938788"/>
            <a:ext cx="4942836" cy="1874702"/>
          </a:xfrm>
        </p:spPr>
        <p:txBody>
          <a:bodyPr lIns="0" tIns="0" rIns="0" bIns="0" rtlCol="0">
            <a:normAutofit/>
          </a:bodyPr>
          <a:lstStyle>
            <a:lvl1pPr marL="216000" indent="-21600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7" name="Marcador de texto 11">
            <a:extLst>
              <a:ext uri="{FF2B5EF4-FFF2-40B4-BE49-F238E27FC236}">
                <a16:creationId xmlns:a16="http://schemas.microsoft.com/office/drawing/2014/main" id="{6118C391-74F9-4973-A7A7-1B372BA2986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8128800" cy="870309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9" name="Marcador de posición de imagen 11">
            <a:extLst>
              <a:ext uri="{FF2B5EF4-FFF2-40B4-BE49-F238E27FC236}">
                <a16:creationId xmlns:a16="http://schemas.microsoft.com/office/drawing/2014/main" id="{9112DCB4-4925-43FD-B9C6-F2236950857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27926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móvil y diseñ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B6A5190-405E-4BAD-9D24-C60BCE1026AC}"/>
              </a:ext>
            </a:extLst>
          </p:cNvPr>
          <p:cNvSpPr/>
          <p:nvPr userDrawn="1"/>
        </p:nvSpPr>
        <p:spPr>
          <a:xfrm>
            <a:off x="0" y="-336"/>
            <a:ext cx="12192000" cy="685799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4050792"/>
            <a:ext cx="12192000" cy="28072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9F1CF9-9FEB-4896-87D5-C0A921D061DF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8" name="Marcador de texto 11">
            <a:extLst>
              <a:ext uri="{FF2B5EF4-FFF2-40B4-BE49-F238E27FC236}">
                <a16:creationId xmlns:a16="http://schemas.microsoft.com/office/drawing/2014/main" id="{18E76348-9871-4FA1-9460-69F230C89BDA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39787" y="4512195"/>
            <a:ext cx="2176272" cy="300437"/>
          </a:xfrm>
        </p:spPr>
        <p:txBody>
          <a:bodyPr lIns="0" tIns="0" rIns="0" bIns="0" rtlCol="0">
            <a:no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22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 dirty="0"/>
              <a:t>Título de sección</a:t>
            </a:r>
          </a:p>
        </p:txBody>
      </p:sp>
      <p:sp>
        <p:nvSpPr>
          <p:cNvPr id="29" name="Marcador de texto 11">
            <a:extLst>
              <a:ext uri="{FF2B5EF4-FFF2-40B4-BE49-F238E27FC236}">
                <a16:creationId xmlns:a16="http://schemas.microsoft.com/office/drawing/2014/main" id="{7C11E7F0-ED81-4CB0-8A14-4C97909FDA1C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828570" y="4850265"/>
            <a:ext cx="2176272" cy="93801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7" name="Marcador de texto 11">
            <a:extLst>
              <a:ext uri="{FF2B5EF4-FFF2-40B4-BE49-F238E27FC236}">
                <a16:creationId xmlns:a16="http://schemas.microsoft.com/office/drawing/2014/main" id="{6118C391-74F9-4973-A7A7-1B372BA2986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8128800" cy="600249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2" name="Marcador de posición de imagen 20">
            <a:extLst>
              <a:ext uri="{FF2B5EF4-FFF2-40B4-BE49-F238E27FC236}">
                <a16:creationId xmlns:a16="http://schemas.microsoft.com/office/drawing/2014/main" id="{BC5C1227-3435-44A2-A29B-3E34D7E6EDF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28570" y="2880087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0">
            <a:extLst>
              <a:ext uri="{FF2B5EF4-FFF2-40B4-BE49-F238E27FC236}">
                <a16:creationId xmlns:a16="http://schemas.microsoft.com/office/drawing/2014/main" id="{84E6553B-BFD6-41B1-B2FB-B2FF92DCFFF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614288" y="2880087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5" name="Marcador de texto 11">
            <a:extLst>
              <a:ext uri="{FF2B5EF4-FFF2-40B4-BE49-F238E27FC236}">
                <a16:creationId xmlns:a16="http://schemas.microsoft.com/office/drawing/2014/main" id="{D88F4128-E844-49D5-B896-F5B8360E0547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479372" y="4512195"/>
            <a:ext cx="2176272" cy="300437"/>
          </a:xfrm>
        </p:spPr>
        <p:txBody>
          <a:bodyPr lIns="0" tIns="0" rIns="0" bIns="0" rtlCol="0">
            <a:no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22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 dirty="0"/>
              <a:t>Título de sección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A4D9A5A5-DC49-42A9-AF1C-03EE63FAC03F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3468155" y="4850265"/>
            <a:ext cx="2176272" cy="93801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F48B1E6-F024-4B3C-B742-0BF9E09286E4}"/>
              </a:ext>
            </a:extLst>
          </p:cNvPr>
          <p:cNvSpPr/>
          <p:nvPr userDrawn="1"/>
        </p:nvSpPr>
        <p:spPr>
          <a:xfrm>
            <a:off x="6125937" y="2250550"/>
            <a:ext cx="2286000" cy="36576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4C43F6EC-68DC-4837-BACC-5AD6767A59B3}"/>
              </a:ext>
            </a:extLst>
          </p:cNvPr>
          <p:cNvSpPr/>
          <p:nvPr userDrawn="1"/>
        </p:nvSpPr>
        <p:spPr>
          <a:xfrm rot="5400000">
            <a:off x="8598924" y="2762976"/>
            <a:ext cx="2286000" cy="2684355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362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 dirty="0"/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4629E6EA-0F70-4614-B242-4AE3E4301398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>
            <a:off x="6283325" y="2410395"/>
            <a:ext cx="1974850" cy="3047430"/>
          </a:xfrm>
          <a:ln w="25400"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32379FE9-C48F-4225-A40A-A3E6CAD4F51E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8412163" y="3124606"/>
            <a:ext cx="2511425" cy="1976400"/>
          </a:xfrm>
          <a:ln w="25400"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6" name="Marcador de posición de imagen 11">
            <a:extLst>
              <a:ext uri="{FF2B5EF4-FFF2-40B4-BE49-F238E27FC236}">
                <a16:creationId xmlns:a16="http://schemas.microsoft.com/office/drawing/2014/main" id="{FFDA0C1B-4B80-4211-8E8D-A19CA0D2A593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892176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09A5174-1112-4D75-9ACE-EB000DE44E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241F2F-6D67-4597-AB7C-D982860837A5}"/>
              </a:ext>
            </a:extLst>
          </p:cNvPr>
          <p:cNvSpPr/>
          <p:nvPr userDrawn="1"/>
        </p:nvSpPr>
        <p:spPr>
          <a:xfrm>
            <a:off x="3585972" y="0"/>
            <a:ext cx="5020056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7639DF-BB81-43B2-81DF-DC0942E884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972" y="2551430"/>
            <a:ext cx="5020056" cy="1633085"/>
          </a:xfrm>
        </p:spPr>
        <p:txBody>
          <a:bodyPr rtlCol="0" anchor="b">
            <a:normAutofit/>
          </a:bodyPr>
          <a:lstStyle>
            <a:lvl1pPr algn="ctr">
              <a:lnSpc>
                <a:spcPct val="85000"/>
              </a:lnSpc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la 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62A2A7-5821-4BAA-A45B-8AFDF4E0F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400" y="4653445"/>
            <a:ext cx="5027613" cy="827197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735965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A7E2F25-E114-4A75-B5B3-F09D555DDF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09BEFEA-934B-49DB-9A67-071B716E9BCC}"/>
              </a:ext>
            </a:extLst>
          </p:cNvPr>
          <p:cNvSpPr/>
          <p:nvPr userDrawn="1"/>
        </p:nvSpPr>
        <p:spPr>
          <a:xfrm>
            <a:off x="6769608" y="0"/>
            <a:ext cx="5422392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D86D2BD-969D-4473-8460-B0377486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826" y="3924940"/>
            <a:ext cx="4116387" cy="1740445"/>
          </a:xfrm>
        </p:spPr>
        <p:txBody>
          <a:bodyPr lIns="0" tIns="0" rIns="0" bIns="0" rtlCol="0" anchor="b" anchorCtr="0">
            <a:noAutofit/>
          </a:bodyPr>
          <a:lstStyle>
            <a:lvl1pPr algn="r">
              <a:defRPr sz="5500" b="1"/>
            </a:lvl1pPr>
          </a:lstStyle>
          <a:p>
            <a:pPr rtl="0"/>
            <a:r>
              <a:rPr lang="es-ES" noProof="0" dirty="0"/>
              <a:t>Título de la presentación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1124E491-FFE2-4D91-8211-BFEB67FC40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35826" y="5681266"/>
            <a:ext cx="4116387" cy="40008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Subtítulo aquí</a:t>
            </a:r>
          </a:p>
        </p:txBody>
      </p:sp>
    </p:spTree>
    <p:extLst>
      <p:ext uri="{BB962C8B-B14F-4D97-AF65-F5344CB8AC3E}">
        <p14:creationId xmlns:p14="http://schemas.microsoft.com/office/powerpoint/2010/main" val="2751761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E1C984-5E9A-4608-8F23-E22063E9E0EA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3462FAC8-55F2-4A8C-BD0D-938A72576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4470"/>
            <a:ext cx="10515600" cy="3604962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55404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8CF4E3C4-06F3-4C9B-8844-62F3323AB7DD}"/>
              </a:ext>
            </a:extLst>
          </p:cNvPr>
          <p:cNvSpPr/>
          <p:nvPr userDrawn="1"/>
        </p:nvSpPr>
        <p:spPr>
          <a:xfrm>
            <a:off x="-1587" y="6408"/>
            <a:ext cx="12192000" cy="68515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7314DC4-8C9E-4F01-A18F-43188041EB03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7" name="Marcador de contenido 2">
            <a:extLst>
              <a:ext uri="{FF2B5EF4-FFF2-40B4-BE49-F238E27FC236}">
                <a16:creationId xmlns:a16="http://schemas.microsoft.com/office/drawing/2014/main" id="{27010291-978E-4CC6-876F-E22ADA4A32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9405"/>
            <a:ext cx="5181600" cy="3588615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38" name="Marcador de posición de contenido 3">
            <a:extLst>
              <a:ext uri="{FF2B5EF4-FFF2-40B4-BE49-F238E27FC236}">
                <a16:creationId xmlns:a16="http://schemas.microsoft.com/office/drawing/2014/main" id="{C0C7E056-802B-46B6-8017-5D7F87B41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49405"/>
            <a:ext cx="5181600" cy="3568970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8" name="Marcador de fecha 7">
            <a:extLst>
              <a:ext uri="{FF2B5EF4-FFF2-40B4-BE49-F238E27FC236}">
                <a16:creationId xmlns:a16="http://schemas.microsoft.com/office/drawing/2014/main" id="{F5D76E00-0ACB-4B7A-B045-2A0F2EF8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BCBA3-FEFD-49EC-A8F8-506241F81ABA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BB112229-A962-49D4-B30E-99CFF547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id="{5AD09447-00BF-439A-B49F-4D5A25FE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9" name="Título 1">
            <a:extLst>
              <a:ext uri="{FF2B5EF4-FFF2-40B4-BE49-F238E27FC236}">
                <a16:creationId xmlns:a16="http://schemas.microsoft.com/office/drawing/2014/main" id="{6D1F570F-D9DD-43A5-A55C-A231D1F75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17116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DA0F9B-C1E8-484F-AFAB-AD7F9DA12BAB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7" name="Marcador de posición de texto 2">
            <a:extLst>
              <a:ext uri="{FF2B5EF4-FFF2-40B4-BE49-F238E27FC236}">
                <a16:creationId xmlns:a16="http://schemas.microsoft.com/office/drawing/2014/main" id="{A0794048-CBDE-4DD8-B381-C7B3F8BC6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49403"/>
            <a:ext cx="5157787" cy="45567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8728F1E0-EBE6-4A1C-A9AD-A2F93B614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49401"/>
            <a:ext cx="5183188" cy="455673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0" name="Marcador de posición de contenido 5">
            <a:extLst>
              <a:ext uri="{FF2B5EF4-FFF2-40B4-BE49-F238E27FC236}">
                <a16:creationId xmlns:a16="http://schemas.microsoft.com/office/drawing/2014/main" id="{A0E71F33-4A3C-4FCB-968D-EDA3A37F0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32946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1" name="Marcador de posición de contenido 3">
            <a:extLst>
              <a:ext uri="{FF2B5EF4-FFF2-40B4-BE49-F238E27FC236}">
                <a16:creationId xmlns:a16="http://schemas.microsoft.com/office/drawing/2014/main" id="{FE2D98C8-5649-4EB0-A619-A662461EC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32946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699165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1B2CE8-B602-4FC0-91D8-CDE770596068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8F15BD07-216B-4BED-B02B-A824C3BFE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4" name="Marcador de posición de texto 3">
            <a:extLst>
              <a:ext uri="{FF2B5EF4-FFF2-40B4-BE49-F238E27FC236}">
                <a16:creationId xmlns:a16="http://schemas.microsoft.com/office/drawing/2014/main" id="{31CB25A8-485F-445D-B110-8C51B4D99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5" name="Marcador de posición de contenido 2">
            <a:extLst>
              <a:ext uri="{FF2B5EF4-FFF2-40B4-BE49-F238E27FC236}">
                <a16:creationId xmlns:a16="http://schemas.microsoft.com/office/drawing/2014/main" id="{0F6DD5FE-C12D-447A-88F9-437E12A22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99123"/>
            <a:ext cx="6172200" cy="5361928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452369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922530-5E46-4C1A-87B0-E7A879132091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86152D61-B915-4FFA-BFAB-BE67BD9FE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4" name="Marcador de posición de texto 3">
            <a:extLst>
              <a:ext uri="{FF2B5EF4-FFF2-40B4-BE49-F238E27FC236}">
                <a16:creationId xmlns:a16="http://schemas.microsoft.com/office/drawing/2014/main" id="{56B9FA21-7A71-4ACD-9725-F9C35C794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5" name="Marcador de posición de imagen 2">
            <a:extLst>
              <a:ext uri="{FF2B5EF4-FFF2-40B4-BE49-F238E27FC236}">
                <a16:creationId xmlns:a16="http://schemas.microsoft.com/office/drawing/2014/main" id="{23F69D43-2C7D-427D-9395-81FD4D07F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31363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8CF4E3C4-06F3-4C9B-8844-62F3323AB7DD}"/>
              </a:ext>
            </a:extLst>
          </p:cNvPr>
          <p:cNvSpPr/>
          <p:nvPr userDrawn="1"/>
        </p:nvSpPr>
        <p:spPr>
          <a:xfrm>
            <a:off x="-1587" y="6408"/>
            <a:ext cx="12192000" cy="68515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8" name="Marcador de fecha 7">
            <a:extLst>
              <a:ext uri="{FF2B5EF4-FFF2-40B4-BE49-F238E27FC236}">
                <a16:creationId xmlns:a16="http://schemas.microsoft.com/office/drawing/2014/main" id="{F5D76E00-0ACB-4B7A-B045-2A0F2EF8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1683DB-11EF-400E-AF9D-EDF45C89F2BB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BB112229-A962-49D4-B30E-99CFF547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id="{5AD09447-00BF-439A-B49F-4D5A25FE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9" name="Título 1">
            <a:extLst>
              <a:ext uri="{FF2B5EF4-FFF2-40B4-BE49-F238E27FC236}">
                <a16:creationId xmlns:a16="http://schemas.microsoft.com/office/drawing/2014/main" id="{6D1F570F-D9DD-43A5-A55C-A231D1F75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968705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2A160B-4856-400F-AC2F-F45E5AD62B49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2289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n fondo 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9FABCF6-9B78-49BE-A2AD-F0AA9C62F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E73763-F894-4E4E-B0F5-08C48B827852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70934F3-5442-470C-BF40-00437371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014656-DB95-4E7F-83A3-E5750E237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08286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A3A9DA67-F108-42B4-9EB1-30A00E34C4D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0E5E539-C700-4989-957A-EA3BAAC4B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155851"/>
            <a:ext cx="2743200" cy="184317"/>
          </a:xfrm>
        </p:spPr>
        <p:txBody>
          <a:bodyPr rtlCol="0"/>
          <a:lstStyle/>
          <a:p>
            <a:pPr rtl="0"/>
            <a:fld id="{D9BB3731-526F-4638-85F8-715D717FFC12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1" name="Marcador de texto 3">
            <a:extLst>
              <a:ext uri="{FF2B5EF4-FFF2-40B4-BE49-F238E27FC236}">
                <a16:creationId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2" name="Marcador de texto 3">
            <a:extLst>
              <a:ext uri="{FF2B5EF4-FFF2-40B4-BE49-F238E27FC236}">
                <a16:creationId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1996465"/>
            <a:ext cx="2469965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dirty="0"/>
              <a:t>Texto del patrón</a:t>
            </a:r>
            <a:br>
              <a:rPr lang="es-ES" noProof="0" dirty="0"/>
            </a:br>
            <a:r>
              <a:rPr lang="es-ES" noProof="0" dirty="0"/>
              <a:t>estilos</a:t>
            </a:r>
          </a:p>
        </p:txBody>
      </p:sp>
      <p:sp>
        <p:nvSpPr>
          <p:cNvPr id="23" name="Marcador de posición de texto 3">
            <a:extLst>
              <a:ext uri="{FF2B5EF4-FFF2-40B4-BE49-F238E27FC236}">
                <a16:creationId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noProof="0"/>
              <a:t>Haga clic para modificar el estilo de texto del patrón</a:t>
            </a:r>
          </a:p>
        </p:txBody>
      </p:sp>
      <p:sp>
        <p:nvSpPr>
          <p:cNvPr id="24" name="Marcador de posición de imagen 12">
            <a:extLst>
              <a:ext uri="{FF2B5EF4-FFF2-40B4-BE49-F238E27FC236}">
                <a16:creationId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677189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5" name="Marcador de posición de imagen 12">
            <a:extLst>
              <a:ext uri="{FF2B5EF4-FFF2-40B4-BE49-F238E27FC236}">
                <a16:creationId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677189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6" name="Marcador de posición de texto 3">
            <a:extLst>
              <a:ext uri="{FF2B5EF4-FFF2-40B4-BE49-F238E27FC236}">
                <a16:creationId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noProof="0"/>
              <a:t>Haga clic para modificar el estilo de texto del patrón</a:t>
            </a:r>
          </a:p>
        </p:txBody>
      </p:sp>
      <p:sp>
        <p:nvSpPr>
          <p:cNvPr id="27" name="Marcador de texto 3">
            <a:extLst>
              <a:ext uri="{FF2B5EF4-FFF2-40B4-BE49-F238E27FC236}">
                <a16:creationId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1996465"/>
            <a:ext cx="1622417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dirty="0"/>
              <a:t>Texto del patrón</a:t>
            </a:r>
            <a:br>
              <a:rPr lang="es-ES" noProof="0" dirty="0"/>
            </a:br>
            <a:r>
              <a:rPr lang="es-ES" noProof="0" dirty="0"/>
              <a:t>estilos</a:t>
            </a:r>
          </a:p>
        </p:txBody>
      </p:sp>
      <p:sp>
        <p:nvSpPr>
          <p:cNvPr id="28" name="Marcador de posición de imagen 12">
            <a:extLst>
              <a:ext uri="{FF2B5EF4-FFF2-40B4-BE49-F238E27FC236}">
                <a16:creationId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677189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9" name="Marcador de posición de texto 3">
            <a:extLst>
              <a:ext uri="{FF2B5EF4-FFF2-40B4-BE49-F238E27FC236}">
                <a16:creationId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noProof="0"/>
              <a:t>Haga clic para modificar el estilo de texto del patrón</a:t>
            </a:r>
          </a:p>
        </p:txBody>
      </p:sp>
      <p:sp>
        <p:nvSpPr>
          <p:cNvPr id="30" name="Marcador de texto 3">
            <a:extLst>
              <a:ext uri="{FF2B5EF4-FFF2-40B4-BE49-F238E27FC236}">
                <a16:creationId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1996465"/>
            <a:ext cx="1622417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dirty="0"/>
              <a:t>Texto del patrón</a:t>
            </a:r>
            <a:br>
              <a:rPr lang="es-ES" noProof="0" dirty="0"/>
            </a:br>
            <a:r>
              <a:rPr lang="es-ES" noProof="0" dirty="0"/>
              <a:t>estilos</a:t>
            </a:r>
          </a:p>
        </p:txBody>
      </p:sp>
      <p:sp>
        <p:nvSpPr>
          <p:cNvPr id="32" name="Marcador de posición de texto 3">
            <a:extLst>
              <a:ext uri="{FF2B5EF4-FFF2-40B4-BE49-F238E27FC236}">
                <a16:creationId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873424" y="4355259"/>
            <a:ext cx="2223939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noProof="0"/>
              <a:t>Haga clic para modificar el estilo de texto del patrón</a:t>
            </a:r>
          </a:p>
        </p:txBody>
      </p:sp>
      <p:sp>
        <p:nvSpPr>
          <p:cNvPr id="33" name="Marcador de posición de texto 3">
            <a:extLst>
              <a:ext uri="{FF2B5EF4-FFF2-40B4-BE49-F238E27FC236}">
                <a16:creationId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776173"/>
            <a:ext cx="2048256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noProof="0"/>
              <a:t>Haga clic para modificar el estilo de texto del patrón</a:t>
            </a:r>
          </a:p>
        </p:txBody>
      </p:sp>
      <p:sp>
        <p:nvSpPr>
          <p:cNvPr id="34" name="Marcador de texto 7">
            <a:extLst>
              <a:ext uri="{FF2B5EF4-FFF2-40B4-BE49-F238E27FC236}">
                <a16:creationId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7000" b="1">
                <a:solidFill>
                  <a:schemeClr val="bg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es-ES" noProof="0" dirty="0"/>
              <a:t>1</a:t>
            </a:r>
          </a:p>
        </p:txBody>
      </p:sp>
      <p:sp>
        <p:nvSpPr>
          <p:cNvPr id="36" name="Marcador de texto 7">
            <a:extLst>
              <a:ext uri="{FF2B5EF4-FFF2-40B4-BE49-F238E27FC236}">
                <a16:creationId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7000" b="1">
                <a:solidFill>
                  <a:schemeClr val="bg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es-ES" noProof="0" dirty="0"/>
              <a:t>1</a:t>
            </a:r>
          </a:p>
        </p:txBody>
      </p:sp>
      <p:sp>
        <p:nvSpPr>
          <p:cNvPr id="37" name="Marcador de texto 7">
            <a:extLst>
              <a:ext uri="{FF2B5EF4-FFF2-40B4-BE49-F238E27FC236}">
                <a16:creationId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7000" b="1">
                <a:solidFill>
                  <a:schemeClr val="bg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es-ES" noProof="0" dirty="0"/>
              <a:t>1</a:t>
            </a:r>
          </a:p>
        </p:txBody>
      </p:sp>
      <p:sp>
        <p:nvSpPr>
          <p:cNvPr id="39" name="Marcador de posición de imagen 13">
            <a:extLst>
              <a:ext uri="{FF2B5EF4-FFF2-40B4-BE49-F238E27FC236}">
                <a16:creationId xmlns:a16="http://schemas.microsoft.com/office/drawing/2014/main" id="{E930664F-8C64-4436-9DD1-1ECED305C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00319" y="3725315"/>
            <a:ext cx="2386800" cy="486000"/>
          </a:xfrm>
          <a:ln>
            <a:solidFill>
              <a:srgbClr val="000000">
                <a:alpha val="30196"/>
              </a:srgbClr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0" name="Marcador de posición de texto 3">
            <a:extLst>
              <a:ext uri="{FF2B5EF4-FFF2-40B4-BE49-F238E27FC236}">
                <a16:creationId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8" name="Título 1">
            <a:extLst>
              <a:ext uri="{FF2B5EF4-FFF2-40B4-BE49-F238E27FC236}">
                <a16:creationId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1012015"/>
            <a:ext cx="10512424" cy="606677"/>
          </a:xfrm>
        </p:spPr>
        <p:txBody>
          <a:bodyPr lIns="0" tIns="0" rIns="0" bIns="0" rtlCol="0" anchor="t" anchorCtr="0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 dirty="0"/>
              <a:t>HAGA CLIC PARA EDITAR</a:t>
            </a:r>
          </a:p>
        </p:txBody>
      </p:sp>
    </p:spTree>
    <p:extLst>
      <p:ext uri="{BB962C8B-B14F-4D97-AF65-F5344CB8AC3E}">
        <p14:creationId xmlns:p14="http://schemas.microsoft.com/office/powerpoint/2010/main" val="18169285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46EE-8276-F946-A9E8-F2C3DF5E05ED}" type="datetime1">
              <a:rPr lang="en-US" smtClean="0"/>
              <a:t>7/27/2020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68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45B0C71E-9398-4660-B728-2C20DF0C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02560D45-FD1B-48F7-BF6C-5EA65F9F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75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D7305D-6746-4346-B610-8CE28B825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09013" y="5998474"/>
            <a:ext cx="2743200" cy="14314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>
                    <a:lumMod val="85000"/>
                    <a:alpha val="60000"/>
                  </a:schemeClr>
                </a:solidFill>
              </a:defRPr>
            </a:lvl1pPr>
          </a:lstStyle>
          <a:p>
            <a:pPr rtl="0"/>
            <a:fld id="{9D587605-F959-4621-AD19-3767F4D224ED}" type="datetime1">
              <a:rPr lang="es-ES" noProof="0" smtClean="0"/>
              <a:t>27/07/2020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1B3F55-6374-4C74-96AC-1EC34CFAA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7413" y="6168551"/>
            <a:ext cx="4114800" cy="19032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>
                    <a:lumMod val="85000"/>
                    <a:alpha val="60000"/>
                  </a:schemeClr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9E6012-FDCC-451A-96F6-5645ABEB8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55851"/>
            <a:ext cx="457200" cy="18431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bg1">
                    <a:lumMod val="85000"/>
                    <a:alpha val="60000"/>
                  </a:schemeClr>
                </a:solidFill>
              </a:defRPr>
            </a:lvl1pPr>
          </a:lstStyle>
          <a:p>
            <a:pPr rtl="0"/>
            <a:fld id="{4950F5D8-22E1-4015-8661-E5B1FD28C2D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4045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60" r:id="rId5"/>
    <p:sldLayoutId id="2147483654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7" r:id="rId12"/>
    <p:sldLayoutId id="2147483666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7" r:id="rId21"/>
    <p:sldLayoutId id="2147483676" r:id="rId22"/>
    <p:sldLayoutId id="2147483678" r:id="rId23"/>
    <p:sldLayoutId id="2147483679" r:id="rId24"/>
    <p:sldLayoutId id="2147483680" r:id="rId25"/>
    <p:sldLayoutId id="2147483681" r:id="rId26"/>
    <p:sldLayoutId id="2147483684" r:id="rId27"/>
    <p:sldLayoutId id="2147483685" r:id="rId28"/>
    <p:sldLayoutId id="2147483686" r:id="rId29"/>
    <p:sldLayoutId id="2147483687" r:id="rId30"/>
    <p:sldLayoutId id="2147483688" r:id="rId31"/>
    <p:sldLayoutId id="2147483691" r:id="rId32"/>
    <p:sldLayoutId id="2147483692" r:id="rId33"/>
    <p:sldLayoutId id="2147483689" r:id="rId34"/>
    <p:sldLayoutId id="2147483690" r:id="rId35"/>
    <p:sldLayoutId id="2147483655" r:id="rId36"/>
    <p:sldLayoutId id="2147483683" r:id="rId37"/>
    <p:sldLayoutId id="2147483693" r:id="rId3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7151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istemasib.facmed.unam.mx/saludMental/consulta.php" TargetMode="External"/><Relationship Id="rId2" Type="http://schemas.openxmlformats.org/officeDocument/2006/relationships/hyperlink" Target="http://www.misalud.unam.mx/covid19/" TargetMode="External"/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expansion.mx/economia/2020/05/07/desempleo-por-covid19-alcanza-hasta-8-millones-mexicano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s://www.oecd.org/sdd/labour-stats/Job-quality-OECD.pdf" TargetMode="External"/><Relationship Id="rId4" Type="http://schemas.openxmlformats.org/officeDocument/2006/relationships/hyperlink" Target="https://hipertextual.com/2020/05/inseguridad-laboral-salud-mental-covid-19-confinamient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6ADA7-71A1-44A8-81BF-1B6CACFB75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5972" y="2393874"/>
            <a:ext cx="5020056" cy="2078313"/>
          </a:xfrm>
        </p:spPr>
        <p:txBody>
          <a:bodyPr rtlCol="0">
            <a:normAutofit fontScale="90000"/>
          </a:bodyPr>
          <a:lstStyle/>
          <a:p>
            <a:pPr rtl="0">
              <a:lnSpc>
                <a:spcPct val="80000"/>
              </a:lnSpc>
            </a:pPr>
            <a:r>
              <a:rPr lang="es-ES" dirty="0"/>
              <a:t>Calidad de vida laboral ante la nueva normalidad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7C4633-7458-4F99-83F4-CB5107BC2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400" y="4653444"/>
            <a:ext cx="5027613" cy="1494137"/>
          </a:xfrm>
        </p:spPr>
        <p:txBody>
          <a:bodyPr rtlCol="0">
            <a:normAutofit/>
          </a:bodyPr>
          <a:lstStyle/>
          <a:p>
            <a:pPr rtl="0"/>
            <a:r>
              <a:rPr lang="es-ES" sz="3200" dirty="0"/>
              <a:t>Dra. Angélica Riveros Rosas</a:t>
            </a:r>
          </a:p>
          <a:p>
            <a:pPr rtl="0"/>
            <a:r>
              <a:rPr lang="es-ES" sz="4800" dirty="0"/>
              <a:t>UNAM</a:t>
            </a:r>
            <a:endParaRPr lang="es-ES" sz="3200" dirty="0"/>
          </a:p>
        </p:txBody>
      </p:sp>
      <p:pic>
        <p:nvPicPr>
          <p:cNvPr id="9" name="Marcador de posición de imagen 8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" r="3770"/>
          <a:stretch>
            <a:fillRect/>
          </a:stretch>
        </p:blipFill>
        <p:spPr>
          <a:xfrm>
            <a:off x="5207000" y="237595"/>
            <a:ext cx="1853031" cy="1506541"/>
          </a:xfrm>
        </p:spPr>
      </p:pic>
    </p:spTree>
    <p:extLst>
      <p:ext uri="{BB962C8B-B14F-4D97-AF65-F5344CB8AC3E}">
        <p14:creationId xmlns:p14="http://schemas.microsoft.com/office/powerpoint/2010/main" val="99226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A532457-29F4-475F-B58C-80A91C832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37" y="2616306"/>
            <a:ext cx="10674246" cy="636340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sz="4800" dirty="0"/>
              <a:t>La calidad de vida laboral</a:t>
            </a: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5DC1B5D-1A60-450C-9BD8-9C391E14B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396"/>
            <a:ext cx="10680596" cy="2133930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s-ES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Es un constructo multidimensional que integra aspectos objetivos y subjetivos del bienestar en los trabajadores buscando su seguridad, satisfacción y compromiso laboral.</a:t>
            </a:r>
          </a:p>
          <a:p>
            <a:pPr rtl="0"/>
            <a:r>
              <a:rPr lang="es-ES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	El ambiente físico</a:t>
            </a:r>
          </a:p>
          <a:p>
            <a:pPr rtl="0"/>
            <a:r>
              <a:rPr lang="es-ES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	Sentimientos por su trabajo</a:t>
            </a:r>
          </a:p>
          <a:p>
            <a:pPr rtl="0"/>
            <a:r>
              <a:rPr lang="es-ES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	Ambiente de trabajo</a:t>
            </a:r>
          </a:p>
          <a:p>
            <a:pPr rtl="0"/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AE0B35-19FF-4775-9AF8-8F3C834A1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pPr rtl="0"/>
              <a:t>2</a:t>
            </a:fld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EF1FB9-B16B-4B0E-B1C6-ACB21972C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752928-8BAE-4776-8132-1F778D9E15DA}" type="datetime1">
              <a:rPr lang="es-ES" smtClean="0"/>
              <a:t>27/07/2020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792729-D9BA-45F7-B2E7-91165934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956" y="357336"/>
            <a:ext cx="4127980" cy="219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9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C665F-537D-4B74-92F8-96ED80122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97" y="805472"/>
            <a:ext cx="7544514" cy="552848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La calidad de vida laboral integra: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E192BF-F3A7-4D6F-9228-FC825EC15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pPr rtl="0"/>
              <a:t>3</a:t>
            </a:fld>
            <a:endParaRPr lang="es-ES" dirty="0"/>
          </a:p>
        </p:txBody>
      </p:sp>
      <p:sp>
        <p:nvSpPr>
          <p:cNvPr id="10" name="Forma libre 9"/>
          <p:cNvSpPr/>
          <p:nvPr/>
        </p:nvSpPr>
        <p:spPr>
          <a:xfrm>
            <a:off x="465667" y="1718396"/>
            <a:ext cx="4732876" cy="2623989"/>
          </a:xfrm>
          <a:custGeom>
            <a:avLst/>
            <a:gdLst>
              <a:gd name="connsiteX0" fmla="*/ 0 w 3913758"/>
              <a:gd name="connsiteY0" fmla="*/ 1311995 h 2623989"/>
              <a:gd name="connsiteX1" fmla="*/ 1956879 w 3913758"/>
              <a:gd name="connsiteY1" fmla="*/ 0 h 2623989"/>
              <a:gd name="connsiteX2" fmla="*/ 3913758 w 3913758"/>
              <a:gd name="connsiteY2" fmla="*/ 1311995 h 2623989"/>
              <a:gd name="connsiteX3" fmla="*/ 1956879 w 3913758"/>
              <a:gd name="connsiteY3" fmla="*/ 2623990 h 2623989"/>
              <a:gd name="connsiteX4" fmla="*/ 0 w 3913758"/>
              <a:gd name="connsiteY4" fmla="*/ 1311995 h 262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3758" h="2623989">
                <a:moveTo>
                  <a:pt x="0" y="1311995"/>
                </a:moveTo>
                <a:cubicBezTo>
                  <a:pt x="0" y="587400"/>
                  <a:pt x="876125" y="0"/>
                  <a:pt x="1956879" y="0"/>
                </a:cubicBezTo>
                <a:cubicBezTo>
                  <a:pt x="3037633" y="0"/>
                  <a:pt x="3913758" y="587400"/>
                  <a:pt x="3913758" y="1311995"/>
                </a:cubicBezTo>
                <a:cubicBezTo>
                  <a:pt x="3913758" y="2036590"/>
                  <a:pt x="3037633" y="2623990"/>
                  <a:pt x="1956879" y="2623990"/>
                </a:cubicBezTo>
                <a:cubicBezTo>
                  <a:pt x="876125" y="2623990"/>
                  <a:pt x="0" y="2036590"/>
                  <a:pt x="0" y="1311995"/>
                </a:cubicBez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451588" tIns="353229" rIns="451587" bIns="972000" numCol="1" spcCol="1270" anchor="ctr" anchorCtr="1">
            <a:noAutofit/>
          </a:bodyPr>
          <a:lstStyle/>
          <a:p>
            <a:pPr lvl="0" algn="l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kern="1200" dirty="0"/>
              <a:t>Condiciones de trabajo</a:t>
            </a:r>
            <a:endParaRPr lang="es-MX" sz="2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Higiene del trabajo</a:t>
            </a:r>
            <a:endParaRPr lang="es-MX" sz="1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Seguridad laboral y económica</a:t>
            </a:r>
            <a:endParaRPr lang="es-MX" sz="1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Estabilidad contractual</a:t>
            </a:r>
            <a:endParaRPr lang="es-MX" sz="1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Comunicación eficaz</a:t>
            </a:r>
            <a:endParaRPr lang="es-MX" sz="1400" kern="1200" dirty="0"/>
          </a:p>
        </p:txBody>
      </p:sp>
      <p:sp>
        <p:nvSpPr>
          <p:cNvPr id="11" name="Forma libre 10"/>
          <p:cNvSpPr/>
          <p:nvPr/>
        </p:nvSpPr>
        <p:spPr>
          <a:xfrm>
            <a:off x="1772548" y="3158066"/>
            <a:ext cx="5327170" cy="3064933"/>
          </a:xfrm>
          <a:custGeom>
            <a:avLst/>
            <a:gdLst>
              <a:gd name="connsiteX0" fmla="*/ 0 w 5327170"/>
              <a:gd name="connsiteY0" fmla="*/ 1032933 h 2065866"/>
              <a:gd name="connsiteX1" fmla="*/ 2663585 w 5327170"/>
              <a:gd name="connsiteY1" fmla="*/ 0 h 2065866"/>
              <a:gd name="connsiteX2" fmla="*/ 5327170 w 5327170"/>
              <a:gd name="connsiteY2" fmla="*/ 1032933 h 2065866"/>
              <a:gd name="connsiteX3" fmla="*/ 2663585 w 5327170"/>
              <a:gd name="connsiteY3" fmla="*/ 2065866 h 2065866"/>
              <a:gd name="connsiteX4" fmla="*/ 0 w 5327170"/>
              <a:gd name="connsiteY4" fmla="*/ 1032933 h 206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7170" h="2065866">
                <a:moveTo>
                  <a:pt x="0" y="1032933"/>
                </a:moveTo>
                <a:cubicBezTo>
                  <a:pt x="0" y="462460"/>
                  <a:pt x="1192528" y="0"/>
                  <a:pt x="2663585" y="0"/>
                </a:cubicBezTo>
                <a:cubicBezTo>
                  <a:pt x="4134642" y="0"/>
                  <a:pt x="5327170" y="462460"/>
                  <a:pt x="5327170" y="1032933"/>
                </a:cubicBezTo>
                <a:cubicBezTo>
                  <a:pt x="5327170" y="1603406"/>
                  <a:pt x="4134642" y="2065866"/>
                  <a:pt x="2663585" y="2065866"/>
                </a:cubicBezTo>
                <a:cubicBezTo>
                  <a:pt x="1192528" y="2065866"/>
                  <a:pt x="0" y="1603406"/>
                  <a:pt x="0" y="1032933"/>
                </a:cubicBez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484000" tIns="238369" rIns="409783" bIns="238369" numCol="1" spcCol="1270" anchor="ctr" anchorCtr="1">
            <a:noAutofit/>
          </a:bodyPr>
          <a:lstStyle/>
          <a:p>
            <a:pPr lvl="0" algn="l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kern="1200" dirty="0"/>
              <a:t>Salud mental.</a:t>
            </a:r>
            <a:endParaRPr lang="es-MX" sz="2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Seguridad psicológica</a:t>
            </a:r>
            <a:endParaRPr lang="es-MX" sz="1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Atención a la dignidad</a:t>
            </a:r>
            <a:endParaRPr lang="es-MX" sz="1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Promoción de un ambiente y cultura saludables</a:t>
            </a:r>
            <a:endParaRPr lang="es-MX" sz="1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Atención a enfermedades laborales</a:t>
            </a:r>
            <a:endParaRPr lang="es-MX" sz="1400" kern="1200" dirty="0"/>
          </a:p>
        </p:txBody>
      </p:sp>
      <p:sp>
        <p:nvSpPr>
          <p:cNvPr id="12" name="Forma libre 11"/>
          <p:cNvSpPr/>
          <p:nvPr/>
        </p:nvSpPr>
        <p:spPr>
          <a:xfrm>
            <a:off x="429617" y="4183209"/>
            <a:ext cx="3617450" cy="2531199"/>
          </a:xfrm>
          <a:custGeom>
            <a:avLst/>
            <a:gdLst>
              <a:gd name="connsiteX0" fmla="*/ 0 w 3558155"/>
              <a:gd name="connsiteY0" fmla="*/ 1311995 h 2623989"/>
              <a:gd name="connsiteX1" fmla="*/ 1779078 w 3558155"/>
              <a:gd name="connsiteY1" fmla="*/ 0 h 2623989"/>
              <a:gd name="connsiteX2" fmla="*/ 3558156 w 3558155"/>
              <a:gd name="connsiteY2" fmla="*/ 1311995 h 2623989"/>
              <a:gd name="connsiteX3" fmla="*/ 1779078 w 3558155"/>
              <a:gd name="connsiteY3" fmla="*/ 2623990 h 2623989"/>
              <a:gd name="connsiteX4" fmla="*/ 0 w 3558155"/>
              <a:gd name="connsiteY4" fmla="*/ 1311995 h 262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8155" h="2623989">
                <a:moveTo>
                  <a:pt x="0" y="1311995"/>
                </a:moveTo>
                <a:cubicBezTo>
                  <a:pt x="0" y="587400"/>
                  <a:pt x="796520" y="0"/>
                  <a:pt x="1779078" y="0"/>
                </a:cubicBezTo>
                <a:cubicBezTo>
                  <a:pt x="2761636" y="0"/>
                  <a:pt x="3558156" y="587400"/>
                  <a:pt x="3558156" y="1311995"/>
                </a:cubicBezTo>
                <a:cubicBezTo>
                  <a:pt x="3558156" y="2036590"/>
                  <a:pt x="2761636" y="2623990"/>
                  <a:pt x="1779078" y="2623990"/>
                </a:cubicBezTo>
                <a:cubicBezTo>
                  <a:pt x="796520" y="2623990"/>
                  <a:pt x="0" y="2036590"/>
                  <a:pt x="0" y="1311995"/>
                </a:cubicBez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410556" tIns="720000" rIns="410557" bIns="353230" numCol="1" spcCol="1270" anchor="ctr" anchorCtr="1">
            <a:noAutofit/>
          </a:bodyPr>
          <a:lstStyle/>
          <a:p>
            <a:pPr lvl="0" algn="l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kern="1200" dirty="0"/>
              <a:t>Salud social.</a:t>
            </a:r>
            <a:endParaRPr lang="es-MX" sz="2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Derecho a la recreación y descanso</a:t>
            </a:r>
            <a:endParaRPr lang="es-MX" sz="1400" kern="1200" dirty="0"/>
          </a:p>
          <a:p>
            <a:pPr marL="114300" lvl="1" indent="-114300" algn="l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Capacidad para la atención de necesidades personales y familiares</a:t>
            </a:r>
            <a:endParaRPr lang="es-MX" sz="1400" kern="1200" dirty="0"/>
          </a:p>
        </p:txBody>
      </p:sp>
      <p:sp>
        <p:nvSpPr>
          <p:cNvPr id="13" name="Forma libre 12"/>
          <p:cNvSpPr/>
          <p:nvPr/>
        </p:nvSpPr>
        <p:spPr>
          <a:xfrm>
            <a:off x="155696" y="3562810"/>
            <a:ext cx="4073403" cy="1307182"/>
          </a:xfrm>
          <a:custGeom>
            <a:avLst/>
            <a:gdLst>
              <a:gd name="connsiteX0" fmla="*/ 0 w 3652356"/>
              <a:gd name="connsiteY0" fmla="*/ 982133 h 1964265"/>
              <a:gd name="connsiteX1" fmla="*/ 1826178 w 3652356"/>
              <a:gd name="connsiteY1" fmla="*/ 0 h 1964265"/>
              <a:gd name="connsiteX2" fmla="*/ 3652356 w 3652356"/>
              <a:gd name="connsiteY2" fmla="*/ 982133 h 1964265"/>
              <a:gd name="connsiteX3" fmla="*/ 1826178 w 3652356"/>
              <a:gd name="connsiteY3" fmla="*/ 1964266 h 1964265"/>
              <a:gd name="connsiteX4" fmla="*/ 0 w 3652356"/>
              <a:gd name="connsiteY4" fmla="*/ 982133 h 1964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2356" h="1964265">
                <a:moveTo>
                  <a:pt x="0" y="982133"/>
                </a:moveTo>
                <a:cubicBezTo>
                  <a:pt x="0" y="439716"/>
                  <a:pt x="817608" y="0"/>
                  <a:pt x="1826178" y="0"/>
                </a:cubicBezTo>
                <a:cubicBezTo>
                  <a:pt x="2834748" y="0"/>
                  <a:pt x="3652356" y="439716"/>
                  <a:pt x="3652356" y="982133"/>
                </a:cubicBezTo>
                <a:cubicBezTo>
                  <a:pt x="3652356" y="1524550"/>
                  <a:pt x="2834748" y="1964266"/>
                  <a:pt x="1826178" y="1964266"/>
                </a:cubicBezTo>
                <a:cubicBezTo>
                  <a:pt x="817608" y="1964266"/>
                  <a:pt x="0" y="1524550"/>
                  <a:pt x="0" y="982133"/>
                </a:cubicBez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80950" tIns="226646" rIns="540000" bIns="226646" numCol="1" spcCol="1270" anchor="ctr" anchorCtr="0">
            <a:spAutoFit/>
          </a:bodyPr>
          <a:lstStyle/>
          <a:p>
            <a:pPr lvl="0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dirty="0"/>
              <a:t>   </a:t>
            </a:r>
            <a:r>
              <a:rPr lang="es-ES" sz="2400" kern="1200" dirty="0"/>
              <a:t>Salud física.</a:t>
            </a:r>
            <a:endParaRPr lang="es-MX" sz="2400" kern="1200" dirty="0"/>
          </a:p>
          <a:p>
            <a:pPr marL="114300" lvl="1" indent="-114300" defTabSz="5334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kern="1200" dirty="0"/>
              <a:t>Condiciones para su preservación y recuperación</a:t>
            </a:r>
            <a:endParaRPr lang="es-MX" sz="1400" kern="1200" dirty="0"/>
          </a:p>
        </p:txBody>
      </p:sp>
      <p:sp>
        <p:nvSpPr>
          <p:cNvPr id="14" name="Rectángulo 13"/>
          <p:cNvSpPr/>
          <p:nvPr/>
        </p:nvSpPr>
        <p:spPr>
          <a:xfrm>
            <a:off x="7409688" y="642889"/>
            <a:ext cx="4328656" cy="569727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800" b="1" dirty="0"/>
              <a:t>En el trabajo la afectan</a:t>
            </a:r>
            <a:r>
              <a:rPr lang="es-ES" b="1" dirty="0"/>
              <a:t>: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Desbalance entre esfuerzo y recompensa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Injusticia en reglas y normas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Inseguridad laboral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Contratos temporales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Horarios irregulares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Ambientes conflictivos y acosos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Ambigûedad</a:t>
            </a:r>
            <a:r>
              <a:rPr lang="es-ES" dirty="0"/>
              <a:t> de rol o roles conflictivos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endParaRPr lang="es-ES" dirty="0"/>
          </a:p>
          <a:p>
            <a:r>
              <a:rPr lang="en-US" sz="1000" dirty="0"/>
              <a:t>Harvey, S. B., </a:t>
            </a:r>
            <a:r>
              <a:rPr lang="en-US" sz="1000" dirty="0" err="1"/>
              <a:t>Modini</a:t>
            </a:r>
            <a:r>
              <a:rPr lang="en-US" sz="1000" dirty="0"/>
              <a:t>, M., Joyce, S., Milligan-Saville, J. S., Tan, L., </a:t>
            </a:r>
            <a:r>
              <a:rPr lang="en-US" sz="1000" dirty="0" err="1"/>
              <a:t>Mykletun</a:t>
            </a:r>
            <a:r>
              <a:rPr lang="en-US" sz="1000" dirty="0"/>
              <a:t>, A., ... &amp; Mitchell, P. B. (2017).</a:t>
            </a:r>
            <a:endParaRPr lang="es-ES" sz="10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7126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EA7E572-F0AC-4962-AC8B-24DD8CD61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7657" y="330391"/>
            <a:ext cx="4585780" cy="1091078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dirty="0"/>
              <a:t>Algunas consecuencias de su deterioro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sz="quarter" idx="4"/>
          </p:nvPr>
        </p:nvSpPr>
        <p:spPr>
          <a:xfrm>
            <a:off x="5747657" y="1754155"/>
            <a:ext cx="5840963" cy="4081710"/>
          </a:xfrm>
        </p:spPr>
        <p:txBody>
          <a:bodyPr>
            <a:noAutofit/>
          </a:bodyPr>
          <a:lstStyle/>
          <a:p>
            <a:r>
              <a:rPr lang="es-ES" sz="2400" dirty="0">
                <a:solidFill>
                  <a:srgbClr val="FFFF00"/>
                </a:solidFill>
              </a:rPr>
              <a:t>&gt;Enfermedades crónicas</a:t>
            </a:r>
          </a:p>
          <a:p>
            <a:r>
              <a:rPr lang="es-ES" sz="2400" dirty="0">
                <a:solidFill>
                  <a:srgbClr val="FFFF00"/>
                </a:solidFill>
              </a:rPr>
              <a:t>&gt;Dolor e incapacidad de atención a actividades domésticas</a:t>
            </a:r>
          </a:p>
          <a:p>
            <a:r>
              <a:rPr lang="es-ES" sz="2400" dirty="0">
                <a:solidFill>
                  <a:srgbClr val="FFFF00"/>
                </a:solidFill>
              </a:rPr>
              <a:t>&gt;</a:t>
            </a:r>
            <a:r>
              <a:rPr lang="es-ES" sz="2400" dirty="0" err="1">
                <a:solidFill>
                  <a:srgbClr val="FFFF00"/>
                </a:solidFill>
              </a:rPr>
              <a:t>Presentismo</a:t>
            </a:r>
            <a:r>
              <a:rPr lang="es-ES" sz="2400" dirty="0">
                <a:solidFill>
                  <a:srgbClr val="FFFF00"/>
                </a:solidFill>
              </a:rPr>
              <a:t> y descuido a la salud física</a:t>
            </a:r>
          </a:p>
          <a:p>
            <a:r>
              <a:rPr lang="es-ES" sz="2400" dirty="0">
                <a:solidFill>
                  <a:srgbClr val="FFFF00"/>
                </a:solidFill>
              </a:rPr>
              <a:t>&lt;Satisfacción laboral y familiar</a:t>
            </a:r>
          </a:p>
          <a:p>
            <a:r>
              <a:rPr lang="es-ES" sz="2400" dirty="0">
                <a:solidFill>
                  <a:srgbClr val="FFFF00"/>
                </a:solidFill>
              </a:rPr>
              <a:t>&gt;Trastornos del estado ánimo (espectro ansioso y depresivo)</a:t>
            </a:r>
          </a:p>
          <a:p>
            <a:r>
              <a:rPr lang="es-ES" sz="2400" dirty="0">
                <a:solidFill>
                  <a:srgbClr val="FFFF00"/>
                </a:solidFill>
              </a:rPr>
              <a:t>&lt; Involucramiento con la organización y sus resultados</a:t>
            </a:r>
          </a:p>
          <a:p>
            <a:r>
              <a:rPr lang="es-ES" sz="2400" dirty="0">
                <a:solidFill>
                  <a:srgbClr val="FFFF00"/>
                </a:solidFill>
              </a:rPr>
              <a:t>&gt; Conflicto en la interacción familiar</a:t>
            </a:r>
          </a:p>
          <a:p>
            <a:r>
              <a:rPr lang="es-ES" sz="2400" dirty="0">
                <a:solidFill>
                  <a:srgbClr val="FFFF00"/>
                </a:solidFill>
              </a:rPr>
              <a:t>&gt; Afecto negativo</a:t>
            </a:r>
          </a:p>
          <a:p>
            <a:r>
              <a:rPr lang="es-ES" sz="2400" dirty="0">
                <a:solidFill>
                  <a:srgbClr val="FFFF00"/>
                </a:solidFill>
              </a:rPr>
              <a:t>&lt; Incapacidad para lidiar con dificultades cotidianas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24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2400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2400" dirty="0">
              <a:solidFill>
                <a:srgbClr val="FFFF00"/>
              </a:solidFill>
            </a:endParaRPr>
          </a:p>
          <a:p>
            <a:endParaRPr lang="es-MX" sz="2400" dirty="0">
              <a:solidFill>
                <a:srgbClr val="FFFF00"/>
              </a:solidFill>
            </a:endParaRPr>
          </a:p>
          <a:p>
            <a:endParaRPr lang="es-MX" sz="2400" dirty="0">
              <a:solidFill>
                <a:srgbClr val="FFFF00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DC256C-2F66-47C7-8CAF-703095975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66934" y="6456418"/>
            <a:ext cx="5603346" cy="274582"/>
          </a:xfrm>
        </p:spPr>
        <p:txBody>
          <a:bodyPr rtlCol="0"/>
          <a:lstStyle/>
          <a:p>
            <a:r>
              <a:rPr lang="en-US" dirty="0" err="1"/>
              <a:t>Čehovin</a:t>
            </a:r>
            <a:r>
              <a:rPr lang="en-US" dirty="0"/>
              <a:t> </a:t>
            </a:r>
            <a:r>
              <a:rPr lang="en-US" dirty="0" err="1"/>
              <a:t>Zajc</a:t>
            </a:r>
            <a:r>
              <a:rPr lang="en-US" dirty="0"/>
              <a:t>, </a:t>
            </a:r>
            <a:r>
              <a:rPr lang="en-US" dirty="0" err="1"/>
              <a:t>Jožica</a:t>
            </a:r>
            <a:r>
              <a:rPr lang="en-US" dirty="0"/>
              <a:t> &amp; </a:t>
            </a:r>
            <a:r>
              <a:rPr lang="en-US" dirty="0" err="1"/>
              <a:t>Kohont</a:t>
            </a:r>
            <a:r>
              <a:rPr lang="en-US" dirty="0"/>
              <a:t>, Andrej. (2017). </a:t>
            </a:r>
            <a:r>
              <a:rPr lang="en-US" dirty="0" err="1"/>
              <a:t>Repetti</a:t>
            </a:r>
            <a:r>
              <a:rPr lang="en-US" dirty="0"/>
              <a:t>, R., Wang, S. W., &amp; </a:t>
            </a:r>
            <a:r>
              <a:rPr lang="en-US" dirty="0" err="1"/>
              <a:t>Saxbe</a:t>
            </a:r>
            <a:r>
              <a:rPr lang="en-US" dirty="0"/>
              <a:t>, D. (2009). 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D7B63F-6F62-46FC-8E6A-512867B9E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pPr rtl="0"/>
              <a:t>4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58" y="1837267"/>
            <a:ext cx="4962525" cy="34290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76250" y="5681976"/>
            <a:ext cx="4817533" cy="30777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14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Edvard</a:t>
            </a:r>
            <a:r>
              <a:rPr lang="es-MX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14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Munch</a:t>
            </a:r>
            <a:r>
              <a:rPr lang="es-MX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, 1892, </a:t>
            </a:r>
            <a:r>
              <a:rPr lang="es-MX" sz="1400" i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Evening</a:t>
            </a:r>
            <a:r>
              <a:rPr lang="es-MX" sz="140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1400" i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on</a:t>
            </a:r>
            <a:r>
              <a:rPr lang="es-MX" sz="140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Karl Johan Street.</a:t>
            </a:r>
            <a:endParaRPr lang="es-MX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14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México en relación a otros países, OCDE 2013.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36673" y="5927657"/>
            <a:ext cx="8217127" cy="171617"/>
          </a:xfrm>
        </p:spPr>
        <p:txBody>
          <a:bodyPr/>
          <a:lstStyle/>
          <a:p>
            <a:pPr rtl="0"/>
            <a:r>
              <a:rPr lang="es-ES" sz="2400" dirty="0" err="1"/>
              <a:t>Earning</a:t>
            </a:r>
            <a:r>
              <a:rPr lang="es-ES" sz="2400" dirty="0"/>
              <a:t> </a:t>
            </a:r>
            <a:r>
              <a:rPr lang="es-ES" sz="2400" dirty="0" err="1"/>
              <a:t>quality</a:t>
            </a:r>
            <a:r>
              <a:rPr lang="es-ES" sz="2400" dirty="0"/>
              <a:t>: Contribución de los ingresos  laborales al bienestar del trabajador.</a:t>
            </a:r>
            <a:endParaRPr lang="es-ES" sz="2400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t>5</a:t>
            </a:fld>
            <a:endParaRPr lang="es-ES" noProof="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25" y="391886"/>
            <a:ext cx="11454885" cy="4456339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747753" y="2472570"/>
            <a:ext cx="289550" cy="1234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640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México en relación a otros países, OCDE 2013.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36673" y="5927657"/>
            <a:ext cx="8217127" cy="171617"/>
          </a:xfrm>
        </p:spPr>
        <p:txBody>
          <a:bodyPr/>
          <a:lstStyle/>
          <a:p>
            <a:pPr rtl="0"/>
            <a:r>
              <a:rPr lang="es-ES" sz="2400" dirty="0"/>
              <a:t>Labor </a:t>
            </a:r>
            <a:r>
              <a:rPr lang="es-ES" sz="2400" dirty="0" err="1"/>
              <a:t>market</a:t>
            </a:r>
            <a:r>
              <a:rPr lang="es-ES" sz="2400" dirty="0"/>
              <a:t> </a:t>
            </a:r>
            <a:r>
              <a:rPr lang="es-ES" sz="2400" dirty="0" err="1"/>
              <a:t>insecurity</a:t>
            </a:r>
            <a:r>
              <a:rPr lang="es-ES" sz="2400" dirty="0"/>
              <a:t>: Posibilidad de pérdida del trabajo y costo económico a los trabajadores.</a:t>
            </a:r>
            <a:endParaRPr lang="es-ES" sz="2400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t>6</a:t>
            </a:fld>
            <a:endParaRPr lang="es-ES" noProof="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50" y="543821"/>
            <a:ext cx="11864515" cy="4335408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4105469" y="2595717"/>
            <a:ext cx="289550" cy="1234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633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México en relación a otros países, OCDE 2013.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634482" y="5927657"/>
            <a:ext cx="10719319" cy="228194"/>
          </a:xfrm>
        </p:spPr>
        <p:txBody>
          <a:bodyPr/>
          <a:lstStyle/>
          <a:p>
            <a:pPr rtl="0"/>
            <a:r>
              <a:rPr lang="es-ES" sz="2400" dirty="0"/>
              <a:t>Job </a:t>
            </a:r>
            <a:r>
              <a:rPr lang="es-ES" sz="2400" dirty="0" err="1"/>
              <a:t>strain</a:t>
            </a:r>
            <a:r>
              <a:rPr lang="es-ES" sz="2400" dirty="0"/>
              <a:t>: Deterioro de las condiciones y del ambiente laboral (exigencia excesiva, recursos insuficiente, falta de autonomía y apoyo, </a:t>
            </a:r>
            <a:r>
              <a:rPr lang="es-ES" sz="2400" dirty="0" err="1"/>
              <a:t>etc</a:t>
            </a:r>
            <a:r>
              <a:rPr lang="es-ES" sz="2400" dirty="0"/>
              <a:t>).</a:t>
            </a:r>
            <a:endParaRPr lang="es-ES" sz="2400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t>7</a:t>
            </a:fld>
            <a:endParaRPr lang="es-ES" noProof="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25" y="578497"/>
            <a:ext cx="11240683" cy="4484625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9088011" y="2164702"/>
            <a:ext cx="317245" cy="16656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517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204" y="98476"/>
            <a:ext cx="6583679" cy="1676182"/>
          </a:xfrm>
        </p:spPr>
        <p:txBody>
          <a:bodyPr>
            <a:noAutofit/>
          </a:bodyPr>
          <a:lstStyle/>
          <a:p>
            <a:r>
              <a:rPr lang="es-ES" dirty="0"/>
              <a:t>Algunas consecuencias de la pandemia en el empleo en México.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4"/>
          </p:nvPr>
        </p:nvSpPr>
        <p:spPr>
          <a:xfrm>
            <a:off x="209297" y="1993422"/>
            <a:ext cx="6275909" cy="4365455"/>
          </a:xfrm>
        </p:spPr>
        <p:txBody>
          <a:bodyPr>
            <a:normAutofit/>
          </a:bodyPr>
          <a:lstStyle/>
          <a:p>
            <a:r>
              <a:rPr lang="es-ES" sz="3400" dirty="0">
                <a:solidFill>
                  <a:srgbClr val="FFFF00"/>
                </a:solidFill>
              </a:rPr>
              <a:t>37.7% al menos un integrante de la familia ha perdido su empleo.</a:t>
            </a:r>
          </a:p>
          <a:p>
            <a:r>
              <a:rPr lang="es-ES" sz="3400" dirty="0">
                <a:solidFill>
                  <a:srgbClr val="FFFF00"/>
                </a:solidFill>
              </a:rPr>
              <a:t>30.1% le parece muy probable que alguien en el hogar lo pierda.</a:t>
            </a:r>
          </a:p>
          <a:p>
            <a:r>
              <a:rPr lang="es-ES" sz="3400" dirty="0">
                <a:solidFill>
                  <a:srgbClr val="FFFF00"/>
                </a:solidFill>
              </a:rPr>
              <a:t>61.6% de los hogares tuvieron un menor ingreso en marzo al que recibieron en febrero.</a:t>
            </a:r>
            <a:endParaRPr lang="es-MX" sz="3400" dirty="0">
              <a:solidFill>
                <a:srgbClr val="FFFF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z="2000" dirty="0"/>
              <a:t>Expansión. (2020, 7 mayo).</a:t>
            </a:r>
            <a:endParaRPr lang="es-ES" sz="2000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t>8</a:t>
            </a:fld>
            <a:endParaRPr lang="es-ES" noProof="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0" y="2108200"/>
            <a:ext cx="4616703" cy="240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69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6027576" y="6168551"/>
            <a:ext cx="5324637" cy="530829"/>
          </a:xfrm>
        </p:spPr>
        <p:txBody>
          <a:bodyPr/>
          <a:lstStyle/>
          <a:p>
            <a:pPr rtl="0"/>
            <a:r>
              <a:rPr lang="es-ES" sz="1600" dirty="0"/>
              <a:t>Pozo, D. (2020, 14 de mayo). Entrevista a Rodríguez, </a:t>
            </a:r>
            <a:r>
              <a:rPr lang="es-ES" sz="1600" dirty="0" err="1"/>
              <a:t>Antino</a:t>
            </a:r>
            <a:r>
              <a:rPr lang="es-ES" sz="1600" dirty="0"/>
              <a:t> y Ruiz-Zorrilla.</a:t>
            </a:r>
            <a:endParaRPr lang="es-ES" sz="1600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t>9</a:t>
            </a:fld>
            <a:endParaRPr lang="es-ES" noProof="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349032" y="3192779"/>
            <a:ext cx="5578152" cy="2472490"/>
          </a:xfrm>
        </p:spPr>
        <p:txBody>
          <a:bodyPr>
            <a:no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La mayor inseguridad laboral</a:t>
            </a:r>
          </a:p>
          <a:p>
            <a:r>
              <a:rPr lang="es-ES" sz="2400" dirty="0">
                <a:solidFill>
                  <a:schemeClr val="bg1"/>
                </a:solidFill>
              </a:rPr>
              <a:t>Dificultad en conciliación trabajo-familia</a:t>
            </a:r>
          </a:p>
          <a:p>
            <a:r>
              <a:rPr lang="es-ES" sz="2400" dirty="0">
                <a:solidFill>
                  <a:schemeClr val="bg1"/>
                </a:solidFill>
              </a:rPr>
              <a:t>Presencia de niños pequeños</a:t>
            </a:r>
          </a:p>
          <a:p>
            <a:endParaRPr lang="es-ES" sz="2400" dirty="0">
              <a:solidFill>
                <a:schemeClr val="bg1"/>
              </a:solidFill>
            </a:endParaRPr>
          </a:p>
          <a:p>
            <a:r>
              <a:rPr lang="es-ES" sz="2400" dirty="0">
                <a:solidFill>
                  <a:schemeClr val="bg1"/>
                </a:solidFill>
              </a:rPr>
              <a:t>Protegen:</a:t>
            </a:r>
          </a:p>
          <a:p>
            <a:r>
              <a:rPr lang="es-ES" sz="2400" dirty="0">
                <a:solidFill>
                  <a:schemeClr val="bg1"/>
                </a:solidFill>
              </a:rPr>
              <a:t>La mayor escolaridad</a:t>
            </a:r>
          </a:p>
          <a:p>
            <a:r>
              <a:rPr lang="es-ES" sz="2400" dirty="0">
                <a:solidFill>
                  <a:schemeClr val="bg1"/>
                </a:solidFill>
              </a:rPr>
              <a:t>Acceso a la naturaleza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81750" y="1378634"/>
            <a:ext cx="10515600" cy="1323563"/>
          </a:xfrm>
        </p:spPr>
        <p:txBody>
          <a:bodyPr>
            <a:normAutofit/>
          </a:bodyPr>
          <a:lstStyle/>
          <a:p>
            <a:r>
              <a:rPr lang="es-ES" sz="4400" dirty="0"/>
              <a:t>La precariedad laboral en cuarentena:</a:t>
            </a:r>
            <a:endParaRPr lang="es-MX" sz="4400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idx="14"/>
          </p:nvPr>
        </p:nvSpPr>
        <p:spPr>
          <a:xfrm>
            <a:off x="6132305" y="3608348"/>
            <a:ext cx="5578152" cy="1654052"/>
          </a:xfrm>
        </p:spPr>
        <p:txBody>
          <a:bodyPr>
            <a:no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A partir de la cuarta semana aumentó ansiedad, depresión e insomnio.</a:t>
            </a:r>
          </a:p>
          <a:p>
            <a:r>
              <a:rPr lang="es-ES" sz="2400" dirty="0">
                <a:solidFill>
                  <a:schemeClr val="bg1"/>
                </a:solidFill>
              </a:rPr>
              <a:t>Mayor afectación emocional en mujeres.</a:t>
            </a:r>
            <a:endParaRPr lang="es-MX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395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ítulo 27">
            <a:extLst>
              <a:ext uri="{FF2B5EF4-FFF2-40B4-BE49-F238E27FC236}">
                <a16:creationId xmlns:a16="http://schemas.microsoft.com/office/drawing/2014/main" id="{87A2AF86-ABDE-4143-BD3B-6E73CA5D9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24" y="355649"/>
            <a:ext cx="9783650" cy="552848"/>
          </a:xfrm>
        </p:spPr>
        <p:txBody>
          <a:bodyPr rtlCol="0">
            <a:noAutofit/>
          </a:bodyPr>
          <a:lstStyle/>
          <a:p>
            <a:pPr rtl="0"/>
            <a:r>
              <a:rPr lang="es-ES" sz="4400" dirty="0"/>
              <a:t>La nueva normalidad en la CDMX.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A22BF5-BE50-4C70-8CB8-AD6F6E6E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pPr rtl="0"/>
              <a:t>10</a:t>
            </a:fld>
            <a:endParaRPr lang="es-ES" dirty="0"/>
          </a:p>
        </p:txBody>
      </p:sp>
      <p:sp>
        <p:nvSpPr>
          <p:cNvPr id="31" name="Marcador de texto 30">
            <a:extLst>
              <a:ext uri="{FF2B5EF4-FFF2-40B4-BE49-F238E27FC236}">
                <a16:creationId xmlns:a16="http://schemas.microsoft.com/office/drawing/2014/main" id="{812783F7-3081-4C65-B38F-D58E9BF3A86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73224" y="1205626"/>
            <a:ext cx="10515600" cy="915987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s-ES" dirty="0">
                <a:solidFill>
                  <a:srgbClr val="FFFF00"/>
                </a:solidFill>
              </a:rPr>
              <a:t>Transición ordenada y gradual hacia el color naranja. </a:t>
            </a:r>
          </a:p>
          <a:p>
            <a:pPr rtl="0"/>
            <a:r>
              <a:rPr lang="es-ES" dirty="0">
                <a:solidFill>
                  <a:srgbClr val="FFFF00"/>
                </a:solidFill>
              </a:rPr>
              <a:t>Gobierno de la CDMX, 12 de junio 2020.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53"/>
          </p:nvPr>
        </p:nvSpPr>
        <p:spPr>
          <a:xfrm>
            <a:off x="504825" y="2456900"/>
            <a:ext cx="10944225" cy="3686334"/>
          </a:xfrm>
        </p:spPr>
        <p:txBody>
          <a:bodyPr>
            <a:noAutofit/>
          </a:bodyPr>
          <a:lstStyle/>
          <a:p>
            <a:r>
              <a:rPr lang="es-ES" sz="2800" dirty="0"/>
              <a:t>El color se establece a partir del decremento durante dos semanas de ocupación hospitalaria.</a:t>
            </a:r>
          </a:p>
          <a:p>
            <a:pPr marL="0" indent="0">
              <a:buNone/>
            </a:pPr>
            <a:r>
              <a:rPr lang="es-ES" sz="2800" dirty="0">
                <a:solidFill>
                  <a:schemeClr val="tx2"/>
                </a:solidFill>
              </a:rPr>
              <a:t>Reactivación de actividades habituales de manera gradual como:</a:t>
            </a:r>
          </a:p>
          <a:p>
            <a:r>
              <a:rPr lang="es-ES" sz="2800" dirty="0"/>
              <a:t>Liberación de estaciones de metro y </a:t>
            </a:r>
            <a:r>
              <a:rPr lang="es-ES" sz="2800" dirty="0" err="1"/>
              <a:t>metrobus</a:t>
            </a:r>
            <a:r>
              <a:rPr lang="es-ES" sz="2800" dirty="0"/>
              <a:t>.</a:t>
            </a:r>
          </a:p>
          <a:p>
            <a:r>
              <a:rPr lang="es-ES" sz="2800" dirty="0"/>
              <a:t>Abren: Industrias manufactureras, comercios (menos de cinco empleados), tianguis y mercados, hoteles y centros comerciales (30% capacidad), restaurantes (40% capacidad).</a:t>
            </a:r>
          </a:p>
          <a:p>
            <a:r>
              <a:rPr lang="es-ES" sz="2800" dirty="0"/>
              <a:t>Próximamente servicios religiosos (50% de su capacidad).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4247313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8F2DAD-09BC-4E53-B3EE-80036ACC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507907"/>
            <a:ext cx="8963025" cy="552848"/>
          </a:xfrm>
        </p:spPr>
        <p:txBody>
          <a:bodyPr rtlCol="0">
            <a:normAutofit/>
          </a:bodyPr>
          <a:lstStyle/>
          <a:p>
            <a:pPr rtl="0"/>
            <a:r>
              <a:rPr lang="es-ES" sz="4000" dirty="0"/>
              <a:t>La cuarentena y la nueva normalidad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8DAD639D-C8B7-41FE-B495-175E8A71B81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478302" y="1392449"/>
            <a:ext cx="11394829" cy="1743075"/>
          </a:xfrm>
        </p:spPr>
        <p:txBody>
          <a:bodyPr rtlCol="0">
            <a:noAutofit/>
          </a:bodyPr>
          <a:lstStyle/>
          <a:p>
            <a:pPr rtl="0"/>
            <a:r>
              <a:rPr lang="es-ES" sz="3200" b="1" dirty="0">
                <a:solidFill>
                  <a:srgbClr val="FFFF00"/>
                </a:solidFill>
              </a:rPr>
              <a:t>Cambios drásticos en:</a:t>
            </a:r>
          </a:p>
          <a:p>
            <a:pPr rtl="0"/>
            <a:r>
              <a:rPr lang="es-ES" sz="3200" b="1" dirty="0">
                <a:solidFill>
                  <a:srgbClr val="FFFF00"/>
                </a:solidFill>
              </a:rPr>
              <a:t>Formas de convivencia y trabajo</a:t>
            </a:r>
          </a:p>
          <a:p>
            <a:pPr rtl="0"/>
            <a:r>
              <a:rPr lang="es-ES" sz="3200" b="1" dirty="0">
                <a:solidFill>
                  <a:srgbClr val="FFFF00"/>
                </a:solidFill>
              </a:rPr>
              <a:t>Precauciones sanitarias para permanecer relativamente seguros</a:t>
            </a:r>
          </a:p>
          <a:p>
            <a:pPr rtl="0"/>
            <a:endParaRPr lang="es-ES" sz="3200" b="1" dirty="0">
              <a:solidFill>
                <a:srgbClr val="FFFF00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8E389CF0-7E88-4714-8B32-F95FC4203E16}"/>
              </a:ext>
            </a:extLst>
          </p:cNvPr>
          <p:cNvSpPr>
            <a:spLocks noGrp="1"/>
          </p:cNvSpPr>
          <p:nvPr>
            <p:ph type="body" idx="41"/>
          </p:nvPr>
        </p:nvSpPr>
        <p:spPr/>
        <p:txBody>
          <a:bodyPr rtlCol="0"/>
          <a:lstStyle/>
          <a:p>
            <a:pPr rtl="0"/>
            <a:r>
              <a:rPr lang="es-ES" dirty="0"/>
              <a:t>Espacio de trabajo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843CD799-F325-4B20-9924-56521475C4D8}"/>
              </a:ext>
            </a:extLst>
          </p:cNvPr>
          <p:cNvSpPr>
            <a:spLocks noGrp="1"/>
          </p:cNvSpPr>
          <p:nvPr>
            <p:ph type="body" idx="45"/>
          </p:nvPr>
        </p:nvSpPr>
        <p:spPr/>
        <p:txBody>
          <a:bodyPr rtlCol="0"/>
          <a:lstStyle/>
          <a:p>
            <a:pPr rtl="0"/>
            <a:r>
              <a:rPr lang="es-ES" dirty="0"/>
              <a:t>Hogar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A6099175-95D7-497F-9501-1F4F71B9DC61}"/>
              </a:ext>
            </a:extLst>
          </p:cNvPr>
          <p:cNvSpPr>
            <a:spLocks noGrp="1"/>
          </p:cNvSpPr>
          <p:nvPr>
            <p:ph type="body" idx="48"/>
          </p:nvPr>
        </p:nvSpPr>
        <p:spPr/>
        <p:txBody>
          <a:bodyPr rtlCol="0">
            <a:normAutofit fontScale="92500"/>
          </a:bodyPr>
          <a:lstStyle/>
          <a:p>
            <a:pPr rtl="0"/>
            <a:r>
              <a:rPr lang="es-ES" dirty="0"/>
              <a:t>Recreación y autocuidado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62604E-F416-45C2-A64D-344936146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pPr rtl="0"/>
              <a:t>11</a:t>
            </a:fld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5FC586E-A765-41E8-AD6D-F6AA8EA2E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1B51D4-9F14-446D-953F-41397FBC88C7}" type="datetime1">
              <a:rPr lang="es-ES" smtClean="0"/>
              <a:t>27/07/2020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4A110E-05FA-4BC3-8BC9-C9871A189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13" y="4010754"/>
            <a:ext cx="2619375" cy="174307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238" y="4010753"/>
            <a:ext cx="3262951" cy="174307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2313" y="4010753"/>
            <a:ext cx="3009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539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5B773-F60C-4854-83F7-06F0AA738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7832"/>
            <a:ext cx="6802464" cy="840488"/>
          </a:xfrm>
        </p:spPr>
        <p:txBody>
          <a:bodyPr rtlCol="0">
            <a:normAutofit/>
          </a:bodyPr>
          <a:lstStyle/>
          <a:p>
            <a:pPr rtl="0"/>
            <a:r>
              <a:rPr lang="es-ES" sz="5400" dirty="0"/>
              <a:t>Espacio de trabajo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042B96C2-B574-4A9E-B703-C8AE9F6351A5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 sz="3200" dirty="0">
                <a:solidFill>
                  <a:srgbClr val="FFFF00"/>
                </a:solidFill>
              </a:rPr>
              <a:t>Medidas generales.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39462268-A880-4CE6-BFDA-4AA919761F5C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836613" y="2844908"/>
            <a:ext cx="3666744" cy="502378"/>
          </a:xfrm>
          <a:solidFill>
            <a:schemeClr val="accent2">
              <a:lumMod val="50000"/>
            </a:schemeClr>
          </a:solidFill>
        </p:spPr>
        <p:txBody>
          <a:bodyPr rtlCol="0">
            <a:noAutofit/>
          </a:bodyPr>
          <a:lstStyle/>
          <a:p>
            <a:pPr rtl="0"/>
            <a:r>
              <a:rPr lang="es-ES" sz="3200" dirty="0"/>
              <a:t>Se traslada al hogar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1DA717EE-C4EB-43E0-9FF9-AD7909CC6C71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72687" y="3905931"/>
            <a:ext cx="3930669" cy="2700141"/>
          </a:xfrm>
        </p:spPr>
        <p:txBody>
          <a:bodyPr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s-ES" sz="2000" dirty="0"/>
              <a:t>Implicaciones sobre el uso de recursos (teléfono, internet, atención).</a:t>
            </a:r>
          </a:p>
          <a:p>
            <a:pPr marL="285750" indent="-285750">
              <a:buFontTx/>
              <a:buChar char="-"/>
            </a:pPr>
            <a:r>
              <a:rPr lang="es-ES" sz="2000" dirty="0"/>
              <a:t>Uso de espacios compartidos y necesidades especiales (silencio, orden, sin interrupciones).</a:t>
            </a:r>
          </a:p>
          <a:p>
            <a:pPr marL="285750" indent="-285750">
              <a:buFontTx/>
              <a:buChar char="-"/>
            </a:pPr>
            <a:r>
              <a:rPr lang="es-ES" sz="2000" dirty="0"/>
              <a:t>Nuevos horarios para las actividades.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86A6793B-A78C-4EEC-AE9E-5425AEE2253E}"/>
              </a:ext>
            </a:extLst>
          </p:cNvPr>
          <p:cNvSpPr>
            <a:spLocks noGrp="1"/>
          </p:cNvSpPr>
          <p:nvPr>
            <p:ph type="body" idx="45"/>
          </p:nvPr>
        </p:nvSpPr>
        <p:spPr>
          <a:xfrm>
            <a:off x="6313869" y="2844908"/>
            <a:ext cx="5038344" cy="455657"/>
          </a:xfrm>
          <a:solidFill>
            <a:schemeClr val="accent2">
              <a:lumMod val="50000"/>
            </a:schemeClr>
          </a:solidFill>
        </p:spPr>
        <p:txBody>
          <a:bodyPr rtlCol="0">
            <a:noAutofit/>
          </a:bodyPr>
          <a:lstStyle/>
          <a:p>
            <a:pPr rtl="0"/>
            <a:r>
              <a:rPr lang="es-ES" sz="3200" dirty="0"/>
              <a:t>Se mantienen en su </a:t>
            </a:r>
            <a:r>
              <a:rPr lang="es-ES" sz="3600" dirty="0"/>
              <a:t>lugar</a:t>
            </a:r>
            <a:endParaRPr lang="es-ES" sz="3200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2315023C-2291-44EB-87F0-16E7815981EE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81368" y="3758446"/>
            <a:ext cx="6124493" cy="2700141"/>
          </a:xfrm>
        </p:spPr>
        <p:txBody>
          <a:bodyPr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s-ES" sz="2000" dirty="0"/>
              <a:t>Uso de equipo de protección (</a:t>
            </a:r>
            <a:r>
              <a:rPr lang="es-ES" sz="2000" dirty="0" err="1"/>
              <a:t>cubrebocas</a:t>
            </a:r>
            <a:r>
              <a:rPr lang="es-ES" sz="2000" dirty="0"/>
              <a:t> y careta al ingreso).</a:t>
            </a:r>
          </a:p>
          <a:p>
            <a:pPr marL="285750" indent="-285750">
              <a:buFontTx/>
              <a:buChar char="-"/>
            </a:pPr>
            <a:r>
              <a:rPr lang="es-ES" sz="2000" dirty="0"/>
              <a:t>Limpieza y desinfección de espacios.</a:t>
            </a:r>
          </a:p>
          <a:p>
            <a:pPr marL="285750" indent="-285750">
              <a:buFontTx/>
              <a:buChar char="-"/>
            </a:pPr>
            <a:r>
              <a:rPr lang="es-ES" sz="2000" dirty="0"/>
              <a:t>Distancia interpersonal.</a:t>
            </a:r>
          </a:p>
          <a:p>
            <a:pPr marL="285750" indent="-285750">
              <a:buFontTx/>
              <a:buChar char="-"/>
            </a:pPr>
            <a:r>
              <a:rPr lang="es-ES" sz="2000" dirty="0"/>
              <a:t>Ventilación natural.</a:t>
            </a:r>
          </a:p>
          <a:p>
            <a:pPr marL="285750" indent="-285750">
              <a:buFontTx/>
              <a:buChar char="-"/>
            </a:pPr>
            <a:r>
              <a:rPr lang="es-ES" sz="2000" dirty="0"/>
              <a:t>Flujos de entrada y salida.</a:t>
            </a:r>
          </a:p>
          <a:p>
            <a:pPr marL="285750" indent="-285750">
              <a:buFontTx/>
              <a:buChar char="-"/>
            </a:pPr>
            <a:r>
              <a:rPr lang="es-ES" sz="2000" dirty="0"/>
              <a:t>Escalonamiento de horarios y días.</a:t>
            </a:r>
          </a:p>
          <a:p>
            <a:pPr marL="285750" indent="-285750">
              <a:buFontTx/>
              <a:buChar char="-"/>
            </a:pPr>
            <a:r>
              <a:rPr lang="es-ES" sz="2000" dirty="0"/>
              <a:t>Filtros sanitarios.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994D10-FA27-41C3-9794-F592C0FB2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pPr rtl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4347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46706-ECB2-4642-A186-00F674618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99122"/>
            <a:ext cx="6862011" cy="859198"/>
          </a:xfrm>
        </p:spPr>
        <p:txBody>
          <a:bodyPr rtlCol="0">
            <a:normAutofit/>
          </a:bodyPr>
          <a:lstStyle/>
          <a:p>
            <a:pPr rtl="0"/>
            <a:r>
              <a:rPr lang="es-ES" sz="6000" dirty="0"/>
              <a:t>Hogar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53FBA053-D834-4EC0-9AA6-39A52FE5C103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836612" y="2239347"/>
            <a:ext cx="3922000" cy="466531"/>
          </a:xfrm>
          <a:solidFill>
            <a:schemeClr val="accent2">
              <a:lumMod val="50000"/>
            </a:schemeClr>
          </a:solidFill>
        </p:spPr>
        <p:txBody>
          <a:bodyPr rtlCol="0">
            <a:noAutofit/>
          </a:bodyPr>
          <a:lstStyle/>
          <a:p>
            <a:pPr rtl="0"/>
            <a:r>
              <a:rPr lang="es-ES" sz="3200" dirty="0"/>
              <a:t>Cambios en rutinas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B36CA930-7AA4-4278-83D1-EE0BCD42969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82651" y="3066000"/>
            <a:ext cx="5593684" cy="3274168"/>
          </a:xfrm>
        </p:spPr>
        <p:txBody>
          <a:bodyPr rtlCol="0">
            <a:noAutofit/>
          </a:bodyPr>
          <a:lstStyle/>
          <a:p>
            <a:pPr rtl="0"/>
            <a:r>
              <a:rPr lang="es-ES" sz="2400" dirty="0"/>
              <a:t>Las personas permanecen en días y horarios en los que habitualmente no están.</a:t>
            </a:r>
          </a:p>
          <a:p>
            <a:pPr rtl="0"/>
            <a:r>
              <a:rPr lang="es-ES" sz="2400" dirty="0"/>
              <a:t>La presencia de las personas tiene nuevos significados (niños y adultos).</a:t>
            </a:r>
          </a:p>
          <a:p>
            <a:pPr rtl="0"/>
            <a:r>
              <a:rPr lang="es-ES" sz="2400" dirty="0"/>
              <a:t>Percepción de que si no se está en el espacio laboral, no se está trabajando.</a:t>
            </a:r>
          </a:p>
          <a:p>
            <a:pPr lvl="1"/>
            <a:r>
              <a:rPr lang="es-ES" sz="2000" dirty="0"/>
              <a:t>Sobre exigencia de disponibilidad y resultados</a:t>
            </a:r>
          </a:p>
          <a:p>
            <a:pPr marL="0" indent="0" rtl="0">
              <a:buNone/>
            </a:pPr>
            <a:endParaRPr lang="es-ES" sz="2400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E68BA80F-62F2-41B5-98C9-B527520119FE}"/>
              </a:ext>
            </a:extLst>
          </p:cNvPr>
          <p:cNvSpPr>
            <a:spLocks noGrp="1"/>
          </p:cNvSpPr>
          <p:nvPr>
            <p:ph type="body" idx="48"/>
          </p:nvPr>
        </p:nvSpPr>
        <p:spPr>
          <a:xfrm>
            <a:off x="6466097" y="2239348"/>
            <a:ext cx="4886116" cy="466530"/>
          </a:xfrm>
          <a:solidFill>
            <a:schemeClr val="accent2">
              <a:lumMod val="50000"/>
            </a:schemeClr>
          </a:solidFill>
        </p:spPr>
        <p:txBody>
          <a:bodyPr vert="horz" lIns="0" tIns="0" rIns="0" bIns="0" rtlCol="0" anchor="b">
            <a:noAutofit/>
          </a:bodyPr>
          <a:lstStyle/>
          <a:p>
            <a:r>
              <a:rPr lang="es-ES" sz="3200" dirty="0"/>
              <a:t>Nuevas necesidades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C1396768-1CDA-42A9-834C-557409BC239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076336" y="3065999"/>
            <a:ext cx="6115664" cy="3102551"/>
          </a:xfrm>
        </p:spPr>
        <p:txBody>
          <a:bodyPr rtlCol="0">
            <a:noAutofit/>
          </a:bodyPr>
          <a:lstStyle/>
          <a:p>
            <a:pPr rtl="0"/>
            <a:r>
              <a:rPr lang="es-ES" sz="2400" dirty="0"/>
              <a:t>Actividades adicionales</a:t>
            </a:r>
          </a:p>
          <a:p>
            <a:pPr lvl="1"/>
            <a:r>
              <a:rPr lang="es-ES" sz="2000" dirty="0"/>
              <a:t>Laborales</a:t>
            </a:r>
          </a:p>
          <a:p>
            <a:pPr lvl="1"/>
            <a:r>
              <a:rPr lang="es-ES" sz="2000" dirty="0"/>
              <a:t>Cuidado sanitario</a:t>
            </a:r>
          </a:p>
          <a:p>
            <a:pPr lvl="1"/>
            <a:r>
              <a:rPr lang="es-ES" sz="2000" dirty="0"/>
              <a:t>Académicas de hijos </a:t>
            </a:r>
          </a:p>
          <a:p>
            <a:pPr rtl="0"/>
            <a:r>
              <a:rPr lang="es-ES" sz="2400" dirty="0"/>
              <a:t>Actividades regulares</a:t>
            </a:r>
          </a:p>
          <a:p>
            <a:pPr lvl="1"/>
            <a:r>
              <a:rPr lang="es-ES" sz="2000" dirty="0"/>
              <a:t>Mayor intensidad</a:t>
            </a:r>
          </a:p>
          <a:p>
            <a:pPr lvl="1"/>
            <a:r>
              <a:rPr lang="es-ES" sz="2000" dirty="0"/>
              <a:t>Interrupciones</a:t>
            </a:r>
          </a:p>
          <a:p>
            <a:pPr rtl="0"/>
            <a:r>
              <a:rPr lang="es-ES" sz="2400" dirty="0"/>
              <a:t>Modificación de rol</a:t>
            </a:r>
          </a:p>
          <a:p>
            <a:pPr lvl="1"/>
            <a:r>
              <a:rPr lang="es-ES" sz="2000" dirty="0"/>
              <a:t>Re asignación de actividades</a:t>
            </a:r>
          </a:p>
          <a:p>
            <a:pPr lvl="1"/>
            <a:r>
              <a:rPr lang="es-ES" sz="2000" dirty="0"/>
              <a:t>Funcionamiento diferente al habitual.</a:t>
            </a:r>
          </a:p>
          <a:p>
            <a:pPr marL="0" indent="0" rtl="0">
              <a:buNone/>
            </a:pPr>
            <a:r>
              <a:rPr lang="es-ES" sz="2400" dirty="0"/>
              <a:t>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4A3BB9-8087-4B74-9AD3-4D42C3C2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pPr rtl="0"/>
              <a:t>13</a:t>
            </a:fld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1DFAF7E-3E48-4E3A-A353-D53194536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E15B4F-E786-45CE-A899-FE589D7D6F37}" type="datetime1">
              <a:rPr lang="es-ES" smtClean="0"/>
              <a:t>27/07/2020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0162523-618F-46C4-A45E-4D33377ED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661457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46706-ECB2-4642-A186-00F674618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17832"/>
            <a:ext cx="6862011" cy="840488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sz="4800" dirty="0"/>
              <a:t>Recreación y autocuidado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53FBA053-D834-4EC0-9AA6-39A52FE5C103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836612" y="2239347"/>
            <a:ext cx="3922000" cy="466531"/>
          </a:xfrm>
          <a:solidFill>
            <a:schemeClr val="accent2">
              <a:lumMod val="50000"/>
            </a:schemeClr>
          </a:solidFill>
        </p:spPr>
        <p:txBody>
          <a:bodyPr rtlCol="0">
            <a:noAutofit/>
          </a:bodyPr>
          <a:lstStyle/>
          <a:p>
            <a:pPr rtl="0"/>
            <a:r>
              <a:rPr lang="es-ES" sz="3200" dirty="0"/>
              <a:t>Cambios en rutinas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B36CA930-7AA4-4278-83D1-EE0BCD42969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82651" y="3066000"/>
            <a:ext cx="5593684" cy="3274168"/>
          </a:xfrm>
        </p:spPr>
        <p:txBody>
          <a:bodyPr rtlCol="0">
            <a:noAutofit/>
          </a:bodyPr>
          <a:lstStyle/>
          <a:p>
            <a:pPr rtl="0"/>
            <a:r>
              <a:rPr lang="es-ES" sz="2400" dirty="0"/>
              <a:t>Limitación sobre el acceso a espacios </a:t>
            </a:r>
            <a:endParaRPr lang="es-ES" sz="2000" dirty="0"/>
          </a:p>
          <a:p>
            <a:pPr lvl="1"/>
            <a:r>
              <a:rPr lang="es-ES" sz="2000" dirty="0"/>
              <a:t>Gimnasios</a:t>
            </a:r>
          </a:p>
          <a:p>
            <a:pPr lvl="1"/>
            <a:r>
              <a:rPr lang="es-ES" sz="2000" dirty="0"/>
              <a:t>Parques y espacios recreativos</a:t>
            </a:r>
          </a:p>
          <a:p>
            <a:pPr lvl="1"/>
            <a:r>
              <a:rPr lang="es-ES" sz="2000" dirty="0"/>
              <a:t>Condicionamiento del acceso a centros comerciales</a:t>
            </a:r>
          </a:p>
          <a:p>
            <a:pPr rtl="0"/>
            <a:r>
              <a:rPr lang="es-ES" sz="2000" dirty="0"/>
              <a:t>Percepción de deterioro en</a:t>
            </a:r>
          </a:p>
          <a:p>
            <a:pPr lvl="1"/>
            <a:r>
              <a:rPr lang="es-ES" sz="2000" dirty="0"/>
              <a:t>Diversidad de opciones</a:t>
            </a:r>
          </a:p>
          <a:p>
            <a:pPr lvl="1"/>
            <a:r>
              <a:rPr lang="es-ES" sz="2000" dirty="0"/>
              <a:t>Libertad de elección</a:t>
            </a:r>
          </a:p>
          <a:p>
            <a:pPr lvl="1"/>
            <a:r>
              <a:rPr lang="es-ES" sz="2000" dirty="0"/>
              <a:t>Oportunidades</a:t>
            </a:r>
          </a:p>
          <a:p>
            <a:pPr lvl="1"/>
            <a:r>
              <a:rPr lang="es-ES" sz="2000" dirty="0"/>
              <a:t>Aburrimiento </a:t>
            </a:r>
          </a:p>
          <a:p>
            <a:pPr marL="0" indent="0" rtl="0">
              <a:buNone/>
            </a:pPr>
            <a:endParaRPr lang="es-ES" sz="2400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E68BA80F-62F2-41B5-98C9-B527520119FE}"/>
              </a:ext>
            </a:extLst>
          </p:cNvPr>
          <p:cNvSpPr>
            <a:spLocks noGrp="1"/>
          </p:cNvSpPr>
          <p:nvPr>
            <p:ph type="body" idx="48"/>
          </p:nvPr>
        </p:nvSpPr>
        <p:spPr>
          <a:xfrm>
            <a:off x="6466097" y="2239348"/>
            <a:ext cx="4886116" cy="466530"/>
          </a:xfrm>
          <a:solidFill>
            <a:schemeClr val="accent2">
              <a:lumMod val="50000"/>
            </a:schemeClr>
          </a:solidFill>
        </p:spPr>
        <p:txBody>
          <a:bodyPr vert="horz" lIns="0" tIns="0" rIns="0" bIns="0" rtlCol="0" anchor="b">
            <a:noAutofit/>
          </a:bodyPr>
          <a:lstStyle/>
          <a:p>
            <a:r>
              <a:rPr lang="es-ES" sz="3200" dirty="0"/>
              <a:t>Nuevas necesidades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C1396768-1CDA-42A9-834C-557409BC239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076336" y="3065999"/>
            <a:ext cx="6115664" cy="3102551"/>
          </a:xfrm>
        </p:spPr>
        <p:txBody>
          <a:bodyPr rtlCol="0">
            <a:noAutofit/>
          </a:bodyPr>
          <a:lstStyle/>
          <a:p>
            <a:pPr rtl="0"/>
            <a:r>
              <a:rPr lang="es-ES" sz="2400" dirty="0"/>
              <a:t>Actividades adicionales</a:t>
            </a:r>
          </a:p>
          <a:p>
            <a:pPr lvl="1"/>
            <a:r>
              <a:rPr lang="es-ES" sz="2000" dirty="0"/>
              <a:t>Ejercicio</a:t>
            </a:r>
          </a:p>
          <a:p>
            <a:pPr lvl="1"/>
            <a:r>
              <a:rPr lang="es-ES" sz="2000" dirty="0"/>
              <a:t>Alimentación</a:t>
            </a:r>
          </a:p>
          <a:p>
            <a:pPr lvl="1"/>
            <a:r>
              <a:rPr lang="es-ES" sz="2000" dirty="0"/>
              <a:t>Posibilidad de </a:t>
            </a:r>
            <a:r>
              <a:rPr lang="es-ES" sz="2000" dirty="0" err="1"/>
              <a:t>procrastinación</a:t>
            </a:r>
            <a:endParaRPr lang="es-ES" sz="2000" dirty="0"/>
          </a:p>
          <a:p>
            <a:pPr lvl="1"/>
            <a:r>
              <a:rPr lang="es-ES" sz="2000" dirty="0"/>
              <a:t>Dificultades de concentración y memoria</a:t>
            </a:r>
          </a:p>
          <a:p>
            <a:pPr lvl="1"/>
            <a:r>
              <a:rPr lang="es-ES" sz="2000" dirty="0"/>
              <a:t>Preservar horarios</a:t>
            </a:r>
          </a:p>
          <a:p>
            <a:pPr rtl="0"/>
            <a:r>
              <a:rPr lang="es-ES" sz="2400" dirty="0"/>
              <a:t>Atención a las necesidades de otros miembros de la familia</a:t>
            </a:r>
          </a:p>
          <a:p>
            <a:pPr lvl="1"/>
            <a:r>
              <a:rPr lang="es-ES" sz="2000" dirty="0"/>
              <a:t>Aburrimiento</a:t>
            </a:r>
          </a:p>
          <a:p>
            <a:pPr lvl="1"/>
            <a:r>
              <a:rPr lang="es-ES" sz="2000" dirty="0"/>
              <a:t>Exigencia de atención y actividades recreativas habituales</a:t>
            </a:r>
          </a:p>
          <a:p>
            <a:pPr marL="0" indent="0" rtl="0">
              <a:buNone/>
            </a:pPr>
            <a:r>
              <a:rPr lang="es-ES" sz="2400" dirty="0"/>
              <a:t>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4A3BB9-8087-4B74-9AD3-4D42C3C2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pPr rtl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6702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35901" y="346464"/>
            <a:ext cx="11495027" cy="1325563"/>
          </a:xfrm>
        </p:spPr>
        <p:txBody>
          <a:bodyPr>
            <a:normAutofit/>
          </a:bodyPr>
          <a:lstStyle/>
          <a:p>
            <a:r>
              <a:rPr lang="es-MX" sz="4000" dirty="0"/>
              <a:t>Las emergencias sanitarias, cuarentenas y sus efectos psicológicos </a:t>
            </a:r>
            <a:r>
              <a:rPr lang="es-MX" sz="2000" dirty="0"/>
              <a:t>(Brooks, </a:t>
            </a:r>
            <a:r>
              <a:rPr lang="es-MX" sz="2000" i="1" dirty="0"/>
              <a:t>et al., </a:t>
            </a:r>
            <a:r>
              <a:rPr lang="es-MX" sz="2000" dirty="0"/>
              <a:t>2020).</a:t>
            </a:r>
            <a:endParaRPr lang="es-MX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35902" y="1988831"/>
            <a:ext cx="11495026" cy="435133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MX" sz="3600" b="1" dirty="0">
                <a:solidFill>
                  <a:srgbClr val="FFFF00"/>
                </a:solidFill>
              </a:rPr>
              <a:t>Se cuenta con experiencias en China y Canadá por el SARS (</a:t>
            </a:r>
            <a:r>
              <a:rPr lang="es-MX" sz="3600" b="1" dirty="0" err="1">
                <a:solidFill>
                  <a:srgbClr val="FFFF00"/>
                </a:solidFill>
              </a:rPr>
              <a:t>Severe</a:t>
            </a:r>
            <a:r>
              <a:rPr lang="es-MX" sz="3600" b="1" dirty="0">
                <a:solidFill>
                  <a:srgbClr val="FFFF00"/>
                </a:solidFill>
              </a:rPr>
              <a:t> </a:t>
            </a:r>
            <a:r>
              <a:rPr lang="es-MX" sz="3600" b="1" dirty="0" err="1">
                <a:solidFill>
                  <a:srgbClr val="FFFF00"/>
                </a:solidFill>
              </a:rPr>
              <a:t>Acute</a:t>
            </a:r>
            <a:r>
              <a:rPr lang="es-MX" sz="3600" b="1" dirty="0">
                <a:solidFill>
                  <a:srgbClr val="FFFF00"/>
                </a:solidFill>
              </a:rPr>
              <a:t> </a:t>
            </a:r>
            <a:r>
              <a:rPr lang="es-MX" sz="3600" b="1" dirty="0" err="1">
                <a:solidFill>
                  <a:srgbClr val="FFFF00"/>
                </a:solidFill>
              </a:rPr>
              <a:t>Respiratory</a:t>
            </a:r>
            <a:r>
              <a:rPr lang="es-MX" sz="3600" b="1" dirty="0">
                <a:solidFill>
                  <a:srgbClr val="FFFF00"/>
                </a:solidFill>
              </a:rPr>
              <a:t> </a:t>
            </a:r>
            <a:r>
              <a:rPr lang="es-MX" sz="3600" b="1" dirty="0" err="1">
                <a:solidFill>
                  <a:srgbClr val="FFFF00"/>
                </a:solidFill>
              </a:rPr>
              <a:t>Syndrome</a:t>
            </a:r>
            <a:r>
              <a:rPr lang="es-MX" sz="3600" b="1" dirty="0">
                <a:solidFill>
                  <a:srgbClr val="FFFF00"/>
                </a:solidFill>
              </a:rPr>
              <a:t>) en 2003.</a:t>
            </a:r>
          </a:p>
          <a:p>
            <a:pPr>
              <a:lnSpc>
                <a:spcPct val="150000"/>
              </a:lnSpc>
            </a:pPr>
            <a:r>
              <a:rPr lang="es-MX" sz="3600" b="1" dirty="0">
                <a:solidFill>
                  <a:srgbClr val="FFFF00"/>
                </a:solidFill>
              </a:rPr>
              <a:t>En países africanos por los brotes de </a:t>
            </a:r>
            <a:r>
              <a:rPr lang="es-MX" sz="3600" b="1" dirty="0" err="1">
                <a:solidFill>
                  <a:srgbClr val="FFFF00"/>
                </a:solidFill>
              </a:rPr>
              <a:t>Ébola</a:t>
            </a:r>
            <a:r>
              <a:rPr lang="es-MX" sz="3600" b="1" dirty="0">
                <a:solidFill>
                  <a:srgbClr val="FFFF00"/>
                </a:solidFill>
              </a:rPr>
              <a:t> en 2014.</a:t>
            </a:r>
          </a:p>
          <a:p>
            <a:pPr>
              <a:lnSpc>
                <a:spcPct val="150000"/>
              </a:lnSpc>
            </a:pPr>
            <a:r>
              <a:rPr lang="es-MX" sz="3600" b="1" dirty="0">
                <a:solidFill>
                  <a:srgbClr val="FFFF00"/>
                </a:solidFill>
              </a:rPr>
              <a:t>Los efectos psicológicos fueron menos dramáticos en las cuarentenas voluntarias que en las forzosas.</a:t>
            </a:r>
          </a:p>
        </p:txBody>
      </p:sp>
    </p:spTree>
    <p:extLst>
      <p:ext uri="{BB962C8B-B14F-4D97-AF65-F5344CB8AC3E}">
        <p14:creationId xmlns:p14="http://schemas.microsoft.com/office/powerpoint/2010/main" val="2203609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10547" y="277812"/>
            <a:ext cx="10515600" cy="1325563"/>
          </a:xfrm>
        </p:spPr>
        <p:txBody>
          <a:bodyPr>
            <a:normAutofit/>
          </a:bodyPr>
          <a:lstStyle/>
          <a:p>
            <a:r>
              <a:rPr lang="es-MX" sz="4400" dirty="0"/>
              <a:t>Efectos psicológicos </a:t>
            </a:r>
            <a:r>
              <a:rPr lang="es-MX" dirty="0"/>
              <a:t>(Brooks, </a:t>
            </a:r>
            <a:r>
              <a:rPr lang="es-MX" i="1" dirty="0"/>
              <a:t>et al., </a:t>
            </a:r>
            <a:r>
              <a:rPr lang="es-MX" dirty="0"/>
              <a:t>2020).</a:t>
            </a:r>
            <a:endParaRPr lang="es-MX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551834" y="1448972"/>
            <a:ext cx="11229619" cy="5131215"/>
          </a:xfrm>
        </p:spPr>
        <p:txBody>
          <a:bodyPr>
            <a:noAutofit/>
          </a:bodyPr>
          <a:lstStyle/>
          <a:p>
            <a:r>
              <a:rPr lang="es-MX" dirty="0">
                <a:solidFill>
                  <a:srgbClr val="FFFF00"/>
                </a:solidFill>
              </a:rPr>
              <a:t>Trastorno por estrés:</a:t>
            </a:r>
          </a:p>
          <a:p>
            <a:pPr lvl="1"/>
            <a:r>
              <a:rPr lang="es-MX" dirty="0">
                <a:solidFill>
                  <a:srgbClr val="FFFF00"/>
                </a:solidFill>
              </a:rPr>
              <a:t>Alteración emocional</a:t>
            </a:r>
          </a:p>
          <a:p>
            <a:pPr lvl="1"/>
            <a:r>
              <a:rPr lang="es-MX" dirty="0">
                <a:solidFill>
                  <a:srgbClr val="FFFF00"/>
                </a:solidFill>
              </a:rPr>
              <a:t>Síntomas depresivos</a:t>
            </a:r>
          </a:p>
          <a:p>
            <a:pPr lvl="1"/>
            <a:r>
              <a:rPr lang="es-MX" dirty="0">
                <a:solidFill>
                  <a:srgbClr val="FFFF00"/>
                </a:solidFill>
              </a:rPr>
              <a:t>Agotamiento emocional</a:t>
            </a:r>
          </a:p>
          <a:p>
            <a:pPr lvl="1"/>
            <a:r>
              <a:rPr lang="es-MX" dirty="0">
                <a:solidFill>
                  <a:srgbClr val="FFFF00"/>
                </a:solidFill>
              </a:rPr>
              <a:t>Síntomas ansiosos</a:t>
            </a:r>
          </a:p>
          <a:p>
            <a:pPr lvl="1"/>
            <a:r>
              <a:rPr lang="es-MX" dirty="0">
                <a:solidFill>
                  <a:srgbClr val="FFFF00"/>
                </a:solidFill>
              </a:rPr>
              <a:t>Irritabilidad, enojo</a:t>
            </a:r>
          </a:p>
          <a:p>
            <a:pPr lvl="1"/>
            <a:r>
              <a:rPr lang="es-MX" dirty="0">
                <a:solidFill>
                  <a:srgbClr val="FFFF00"/>
                </a:solidFill>
              </a:rPr>
              <a:t>Insomnio</a:t>
            </a:r>
          </a:p>
          <a:p>
            <a:r>
              <a:rPr lang="es-MX" dirty="0">
                <a:solidFill>
                  <a:srgbClr val="FFFF00"/>
                </a:solidFill>
              </a:rPr>
              <a:t>Trastorno por estrés post traumático.</a:t>
            </a:r>
          </a:p>
          <a:p>
            <a:r>
              <a:rPr lang="es-MX" dirty="0">
                <a:solidFill>
                  <a:srgbClr val="FFFF00"/>
                </a:solidFill>
              </a:rPr>
              <a:t>Trastornos relacionados a trauma.</a:t>
            </a:r>
          </a:p>
          <a:p>
            <a:r>
              <a:rPr lang="es-MX" dirty="0">
                <a:solidFill>
                  <a:srgbClr val="FFFF00"/>
                </a:solidFill>
              </a:rPr>
              <a:t>Los efectos permanecen después de finalizada la cuarentena (&lt; relacionados a ansiedad, &gt; relacionados a enojo).</a:t>
            </a:r>
          </a:p>
        </p:txBody>
      </p:sp>
    </p:spTree>
    <p:extLst>
      <p:ext uri="{BB962C8B-B14F-4D97-AF65-F5344CB8AC3E}">
        <p14:creationId xmlns:p14="http://schemas.microsoft.com/office/powerpoint/2010/main" val="4193237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03853" y="209955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dirty="0"/>
              <a:t>Efectos psicológicos </a:t>
            </a:r>
            <a:r>
              <a:rPr lang="es-MX" sz="3200" dirty="0"/>
              <a:t>(Brooks, </a:t>
            </a:r>
            <a:r>
              <a:rPr lang="es-MX" sz="3200" i="1" dirty="0"/>
              <a:t>et al., </a:t>
            </a:r>
            <a:r>
              <a:rPr lang="es-MX" sz="3200" dirty="0"/>
              <a:t>2020).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503853" y="1419225"/>
            <a:ext cx="10515600" cy="4920943"/>
          </a:xfrm>
        </p:spPr>
        <p:txBody>
          <a:bodyPr>
            <a:normAutofit/>
          </a:bodyPr>
          <a:lstStyle/>
          <a:p>
            <a:r>
              <a:rPr lang="es-MX" sz="3600" dirty="0">
                <a:solidFill>
                  <a:srgbClr val="FFFF00"/>
                </a:solidFill>
              </a:rPr>
              <a:t>Después de la cuarentena: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Evitación a personas que estornudan o tosen. 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No presentarse al trabajo.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Evitación de lugares cerrados o saturados.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Evitación de espacios públicos.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Postergación de las actividades habituales (meses).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Angustia económica (enojo y ansiedad, meses).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Estigma (trabajadores de la salud, pero también en afectados y recuperados).</a:t>
            </a:r>
          </a:p>
          <a:p>
            <a:pPr marL="0" indent="0">
              <a:buNone/>
            </a:pPr>
            <a:endParaRPr lang="es-MX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708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23546" y="0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dirty="0"/>
              <a:t>Fuentes de estrés </a:t>
            </a:r>
            <a:r>
              <a:rPr lang="es-MX" sz="3200" dirty="0"/>
              <a:t>(Brooks, </a:t>
            </a:r>
            <a:r>
              <a:rPr lang="es-MX" sz="3200" i="1" dirty="0"/>
              <a:t>et al., </a:t>
            </a:r>
            <a:r>
              <a:rPr lang="es-MX" sz="3200" dirty="0"/>
              <a:t>2020).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438150" y="1141413"/>
            <a:ext cx="11630025" cy="5421312"/>
          </a:xfrm>
        </p:spPr>
        <p:txBody>
          <a:bodyPr>
            <a:normAutofit/>
          </a:bodyPr>
          <a:lstStyle/>
          <a:p>
            <a:r>
              <a:rPr lang="es-MX" sz="3200" dirty="0">
                <a:solidFill>
                  <a:srgbClr val="FFFF00"/>
                </a:solidFill>
              </a:rPr>
              <a:t>Cuando la duración es mayor a 10 días.</a:t>
            </a:r>
          </a:p>
          <a:p>
            <a:r>
              <a:rPr lang="es-MX" sz="3200" dirty="0">
                <a:solidFill>
                  <a:srgbClr val="FFFF00"/>
                </a:solidFill>
              </a:rPr>
              <a:t>Temor a la infección</a:t>
            </a:r>
          </a:p>
          <a:p>
            <a:pPr lvl="1"/>
            <a:r>
              <a:rPr lang="es-MX" sz="2800" dirty="0">
                <a:solidFill>
                  <a:srgbClr val="FFFF00"/>
                </a:solidFill>
              </a:rPr>
              <a:t>Imposibilitados a mantener la cuarentena.</a:t>
            </a:r>
          </a:p>
          <a:p>
            <a:pPr lvl="1"/>
            <a:r>
              <a:rPr lang="es-MX" sz="2800" dirty="0">
                <a:solidFill>
                  <a:srgbClr val="FFFF00"/>
                </a:solidFill>
              </a:rPr>
              <a:t>Angustia ante síntomas parecidos.</a:t>
            </a:r>
          </a:p>
          <a:p>
            <a:pPr lvl="1"/>
            <a:r>
              <a:rPr lang="es-MX" sz="2800" dirty="0">
                <a:solidFill>
                  <a:srgbClr val="FFFF00"/>
                </a:solidFill>
              </a:rPr>
              <a:t>Temor a transmitirla.</a:t>
            </a:r>
          </a:p>
          <a:p>
            <a:pPr lvl="1"/>
            <a:r>
              <a:rPr lang="es-MX" sz="2800" dirty="0">
                <a:solidFill>
                  <a:srgbClr val="FFFF00"/>
                </a:solidFill>
              </a:rPr>
              <a:t>Temor al estigma.</a:t>
            </a:r>
          </a:p>
          <a:p>
            <a:pPr lvl="1"/>
            <a:r>
              <a:rPr lang="es-MX" sz="2800" dirty="0">
                <a:solidFill>
                  <a:srgbClr val="FFFF00"/>
                </a:solidFill>
              </a:rPr>
              <a:t>Mayor afectación en mujeres embarazadas y con niños pequeños.</a:t>
            </a:r>
          </a:p>
          <a:p>
            <a:r>
              <a:rPr lang="es-MX" sz="3200" dirty="0">
                <a:solidFill>
                  <a:srgbClr val="FFFF00"/>
                </a:solidFill>
              </a:rPr>
              <a:t>Estresores económicos</a:t>
            </a:r>
          </a:p>
          <a:p>
            <a:pPr lvl="1"/>
            <a:r>
              <a:rPr lang="es-MX" sz="2800" dirty="0">
                <a:solidFill>
                  <a:srgbClr val="FFFF00"/>
                </a:solidFill>
              </a:rPr>
              <a:t>Inestabilidad laboral.</a:t>
            </a:r>
          </a:p>
          <a:p>
            <a:pPr lvl="1"/>
            <a:r>
              <a:rPr lang="es-MX" sz="2800" dirty="0">
                <a:solidFill>
                  <a:srgbClr val="FFFF00"/>
                </a:solidFill>
              </a:rPr>
              <a:t>Despidos o sin goce de sueldo.</a:t>
            </a:r>
          </a:p>
          <a:p>
            <a:pPr lvl="1"/>
            <a:r>
              <a:rPr lang="es-MX" sz="2800" dirty="0">
                <a:solidFill>
                  <a:srgbClr val="FFFF00"/>
                </a:solidFill>
              </a:rPr>
              <a:t>Ahorros insuficientes.</a:t>
            </a:r>
          </a:p>
        </p:txBody>
      </p:sp>
    </p:spTree>
    <p:extLst>
      <p:ext uri="{BB962C8B-B14F-4D97-AF65-F5344CB8AC3E}">
        <p14:creationId xmlns:p14="http://schemas.microsoft.com/office/powerpoint/2010/main" val="2471011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838200" y="466725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dirty="0"/>
              <a:t>Fuentes de estrés </a:t>
            </a:r>
            <a:r>
              <a:rPr lang="es-MX" sz="3200" dirty="0"/>
              <a:t>(Brooks, </a:t>
            </a:r>
            <a:r>
              <a:rPr lang="es-MX" sz="3200" i="1" dirty="0"/>
              <a:t>et al., </a:t>
            </a:r>
            <a:r>
              <a:rPr lang="es-MX" sz="3200" dirty="0"/>
              <a:t>2020).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979487" y="1567205"/>
            <a:ext cx="10233025" cy="4327158"/>
          </a:xfrm>
        </p:spPr>
        <p:txBody>
          <a:bodyPr>
            <a:normAutofit/>
          </a:bodyPr>
          <a:lstStyle/>
          <a:p>
            <a:r>
              <a:rPr lang="es-MX" sz="3600" dirty="0">
                <a:solidFill>
                  <a:srgbClr val="FFFF00"/>
                </a:solidFill>
              </a:rPr>
              <a:t>Angustia por frustración y aburrimiento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Sensación de aislamiento.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Incapacidad de participar en actividades cotidianas </a:t>
            </a:r>
            <a:r>
              <a:rPr lang="es-MX" sz="3200" i="1" dirty="0">
                <a:solidFill>
                  <a:srgbClr val="FFFF00"/>
                </a:solidFill>
              </a:rPr>
              <a:t>afuera 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Limitación en servicios y productos.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Imposibilidad de cocinar </a:t>
            </a:r>
            <a:r>
              <a:rPr lang="es-MX" sz="3200" i="1" dirty="0">
                <a:solidFill>
                  <a:srgbClr val="FFFF00"/>
                </a:solidFill>
              </a:rPr>
              <a:t>como debe ser.</a:t>
            </a:r>
            <a:endParaRPr lang="es-MX" sz="3200" dirty="0">
              <a:solidFill>
                <a:srgbClr val="FFFF00"/>
              </a:solidFill>
            </a:endParaRP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Información poco clara o contradictoria.</a:t>
            </a:r>
          </a:p>
        </p:txBody>
      </p:sp>
    </p:spTree>
    <p:extLst>
      <p:ext uri="{BB962C8B-B14F-4D97-AF65-F5344CB8AC3E}">
        <p14:creationId xmlns:p14="http://schemas.microsoft.com/office/powerpoint/2010/main" val="221187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85192" y="336455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dirty="0"/>
              <a:t>Efectos diferenciales </a:t>
            </a:r>
            <a:r>
              <a:rPr lang="es-MX" sz="3200" dirty="0"/>
              <a:t>(Brooks, </a:t>
            </a:r>
            <a:r>
              <a:rPr lang="es-MX" sz="3200" i="1" dirty="0"/>
              <a:t>et al., </a:t>
            </a:r>
            <a:r>
              <a:rPr lang="es-MX" sz="3200" dirty="0"/>
              <a:t>2020).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838200" y="1834928"/>
            <a:ext cx="10515600" cy="4813521"/>
          </a:xfrm>
        </p:spPr>
        <p:txBody>
          <a:bodyPr>
            <a:normAutofit/>
          </a:bodyPr>
          <a:lstStyle/>
          <a:p>
            <a:r>
              <a:rPr lang="es-MX" sz="3600" dirty="0">
                <a:solidFill>
                  <a:srgbClr val="FFFF00"/>
                </a:solidFill>
              </a:rPr>
              <a:t>Mayor afectación…</a:t>
            </a:r>
          </a:p>
          <a:p>
            <a:r>
              <a:rPr lang="es-MX" sz="3600" dirty="0">
                <a:solidFill>
                  <a:srgbClr val="FFFF00"/>
                </a:solidFill>
              </a:rPr>
              <a:t>Menor educación.</a:t>
            </a:r>
          </a:p>
          <a:p>
            <a:r>
              <a:rPr lang="es-MX" sz="3600" dirty="0">
                <a:solidFill>
                  <a:srgbClr val="FFFF00"/>
                </a:solidFill>
              </a:rPr>
              <a:t>Presencia de hijos pequeños.</a:t>
            </a:r>
          </a:p>
          <a:p>
            <a:r>
              <a:rPr lang="es-MX" sz="3600" dirty="0">
                <a:solidFill>
                  <a:srgbClr val="FFFF00"/>
                </a:solidFill>
              </a:rPr>
              <a:t>Sintomatología psiquiátrica y psicológica previa.</a:t>
            </a:r>
          </a:p>
          <a:p>
            <a:r>
              <a:rPr lang="es-MX" sz="3600" dirty="0">
                <a:solidFill>
                  <a:srgbClr val="FFFF00"/>
                </a:solidFill>
              </a:rPr>
              <a:t>Estrategias de afrontamiento por evitación.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Perfeccionistas, adicciones, dependientes, entre otros.</a:t>
            </a:r>
          </a:p>
          <a:p>
            <a:r>
              <a:rPr lang="es-MX" sz="3600" dirty="0">
                <a:solidFill>
                  <a:srgbClr val="FFFF00"/>
                </a:solidFill>
              </a:rPr>
              <a:t>Jóvenes (16 y 24 años).</a:t>
            </a:r>
          </a:p>
        </p:txBody>
      </p:sp>
    </p:spTree>
    <p:extLst>
      <p:ext uri="{BB962C8B-B14F-4D97-AF65-F5344CB8AC3E}">
        <p14:creationId xmlns:p14="http://schemas.microsoft.com/office/powerpoint/2010/main" val="2176895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064" y="80247"/>
            <a:ext cx="4565409" cy="1199913"/>
          </a:xfrm>
        </p:spPr>
        <p:txBody>
          <a:bodyPr>
            <a:normAutofit/>
          </a:bodyPr>
          <a:lstStyle/>
          <a:p>
            <a:r>
              <a:rPr lang="es-MX" sz="4000" dirty="0"/>
              <a:t>¿Qué ocurre psicológicamente?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13575058"/>
              </p:ext>
            </p:extLst>
          </p:nvPr>
        </p:nvGraphicFramePr>
        <p:xfrm>
          <a:off x="3080824" y="77372"/>
          <a:ext cx="9111175" cy="6615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9812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1885" y="123857"/>
            <a:ext cx="10512425" cy="811762"/>
          </a:xfrm>
        </p:spPr>
        <p:txBody>
          <a:bodyPr>
            <a:normAutofit/>
          </a:bodyPr>
          <a:lstStyle/>
          <a:p>
            <a:r>
              <a:rPr lang="es-MX" sz="4800" dirty="0"/>
              <a:t>¿Consecuencias?</a:t>
            </a:r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20927696"/>
              </p:ext>
            </p:extLst>
          </p:nvPr>
        </p:nvGraphicFramePr>
        <p:xfrm>
          <a:off x="1117599" y="1836575"/>
          <a:ext cx="102330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ángulo 8"/>
          <p:cNvSpPr/>
          <p:nvPr/>
        </p:nvSpPr>
        <p:spPr>
          <a:xfrm>
            <a:off x="7857641" y="1115878"/>
            <a:ext cx="3208149" cy="1673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Estados de alerta ansiosa.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Insomnio, incapacidad de recuperación y análisis de la información.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753960" y="4001294"/>
            <a:ext cx="3208149" cy="2310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Frustración ante el esfuerzo.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Malestar inesperado (nuevas rutinas e información preocupante).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Noción de impotencia y posibilidad de daño, enojo, tristeza.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91885" y="4012244"/>
            <a:ext cx="3208149" cy="2605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Estrategias de evitación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(uso de sustancias, distractores, aislamiento).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Conflicto ante situaciones frustrantes (intolerancia, irritabilidad, impulsividad).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Imaginar los peores escenarios.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Desconfianza y búsqueda de aseguramiento constante.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976393" y="1690688"/>
            <a:ext cx="3512427" cy="1673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Mayor malestar, agotamiento e incapacidad.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Consolidación de insuficiencia (esfuerzos, información, personal).</a:t>
            </a:r>
          </a:p>
        </p:txBody>
      </p:sp>
    </p:spTree>
    <p:extLst>
      <p:ext uri="{BB962C8B-B14F-4D97-AF65-F5344CB8AC3E}">
        <p14:creationId xmlns:p14="http://schemas.microsoft.com/office/powerpoint/2010/main" val="421827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152" y="153268"/>
            <a:ext cx="10512425" cy="767980"/>
          </a:xfrm>
        </p:spPr>
        <p:txBody>
          <a:bodyPr>
            <a:normAutofit/>
          </a:bodyPr>
          <a:lstStyle/>
          <a:p>
            <a:r>
              <a:rPr lang="es-MX" sz="4400" dirty="0"/>
              <a:t>¿Consecuencias positivas?</a:t>
            </a:r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37120817"/>
              </p:ext>
            </p:extLst>
          </p:nvPr>
        </p:nvGraphicFramePr>
        <p:xfrm>
          <a:off x="1194688" y="1854602"/>
          <a:ext cx="102330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ángulo 8"/>
          <p:cNvSpPr/>
          <p:nvPr/>
        </p:nvSpPr>
        <p:spPr>
          <a:xfrm>
            <a:off x="8410091" y="921248"/>
            <a:ext cx="3208149" cy="1673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Estados de alerta que permiten reconocer y atender necesidades de regulación, apoyo, y autocuidado.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868260" y="3974542"/>
            <a:ext cx="3208149" cy="2310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bg1"/>
                </a:solidFill>
              </a:rPr>
              <a:t>Aprendizaje ante la frustración.</a:t>
            </a:r>
          </a:p>
          <a:p>
            <a:pPr algn="ctr"/>
            <a:r>
              <a:rPr lang="es-MX" sz="1600" dirty="0">
                <a:solidFill>
                  <a:schemeClr val="bg1"/>
                </a:solidFill>
              </a:rPr>
              <a:t>Malestar inesperado (nuevas rutinas e información preocupante) como comprensible. </a:t>
            </a:r>
          </a:p>
          <a:p>
            <a:pPr algn="ctr"/>
            <a:r>
              <a:rPr lang="es-MX" sz="1600" dirty="0">
                <a:solidFill>
                  <a:schemeClr val="bg1"/>
                </a:solidFill>
              </a:rPr>
              <a:t>El error como corregible.</a:t>
            </a:r>
          </a:p>
          <a:p>
            <a:pPr algn="ctr"/>
            <a:r>
              <a:rPr lang="es-MX" sz="1600" dirty="0">
                <a:solidFill>
                  <a:schemeClr val="bg1"/>
                </a:solidFill>
              </a:rPr>
              <a:t>Noción de capacidad y disponibilidad de opciones.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644310" y="4268882"/>
            <a:ext cx="3208149" cy="1721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Estrategias funcionales: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Solución de problemas.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Búsqueda de apoyo.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Disposición a brindar apoyo.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976393" y="1690688"/>
            <a:ext cx="3512427" cy="1673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Reducción de malestar, capacidad de autocuidado y conexión con otros.</a:t>
            </a:r>
          </a:p>
          <a:p>
            <a:pPr algn="ctr"/>
            <a:r>
              <a:rPr lang="es-MX" dirty="0">
                <a:solidFill>
                  <a:schemeClr val="bg1"/>
                </a:solidFill>
              </a:rPr>
              <a:t>Consolidación de suficiencia (esfuerzos, información, personal).</a:t>
            </a:r>
          </a:p>
        </p:txBody>
      </p:sp>
    </p:spTree>
    <p:extLst>
      <p:ext uri="{BB962C8B-B14F-4D97-AF65-F5344CB8AC3E}">
        <p14:creationId xmlns:p14="http://schemas.microsoft.com/office/powerpoint/2010/main" val="110803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6E088-AFAC-4003-B7A3-23DA0D9FD70C}" type="slidenum">
              <a:rPr lang="es-MX" smtClean="0"/>
              <a:t>24</a:t>
            </a:fld>
            <a:endParaRPr lang="es-MX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2599" y="945752"/>
            <a:ext cx="10512425" cy="552848"/>
          </a:xfrm>
        </p:spPr>
        <p:txBody>
          <a:bodyPr>
            <a:noAutofit/>
          </a:bodyPr>
          <a:lstStyle/>
          <a:p>
            <a:r>
              <a:rPr lang="es-ES" sz="4000" dirty="0"/>
              <a:t>Las cuarentenas intensifican a los estresores laborales habituales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219970" y="1600199"/>
            <a:ext cx="11775077" cy="4513448"/>
          </a:xfrm>
        </p:spPr>
        <p:txBody>
          <a:bodyPr>
            <a:normAutofit/>
          </a:bodyPr>
          <a:lstStyle/>
          <a:p>
            <a:r>
              <a:rPr lang="es-MX" sz="4000" dirty="0">
                <a:solidFill>
                  <a:srgbClr val="FFFF00"/>
                </a:solidFill>
              </a:rPr>
              <a:t>Peticiones poco razonables de clientes, colegas o supervisores (horarios, condiciones, etcétera).</a:t>
            </a:r>
          </a:p>
          <a:p>
            <a:r>
              <a:rPr lang="es-MX" sz="4000" dirty="0">
                <a:solidFill>
                  <a:srgbClr val="FFFF00"/>
                </a:solidFill>
              </a:rPr>
              <a:t>Cargas de trabajo altas en tareas poco agradables.</a:t>
            </a:r>
          </a:p>
          <a:p>
            <a:r>
              <a:rPr lang="es-MX" sz="4000" dirty="0">
                <a:solidFill>
                  <a:srgbClr val="FFFF00"/>
                </a:solidFill>
              </a:rPr>
              <a:t>Sensación de poco reconocimiento (por subordinados o jefes).</a:t>
            </a:r>
          </a:p>
          <a:p>
            <a:r>
              <a:rPr lang="es-MX" sz="4000" dirty="0">
                <a:solidFill>
                  <a:srgbClr val="FFFF00"/>
                </a:solidFill>
              </a:rPr>
              <a:t>Escaso control sobre situaciones que requieren atención.</a:t>
            </a:r>
          </a:p>
        </p:txBody>
      </p:sp>
    </p:spTree>
    <p:extLst>
      <p:ext uri="{BB962C8B-B14F-4D97-AF65-F5344CB8AC3E}">
        <p14:creationId xmlns:p14="http://schemas.microsoft.com/office/powerpoint/2010/main" val="1661061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6E088-AFAC-4003-B7A3-23DA0D9FD70C}" type="slidenum">
              <a:rPr lang="es-MX" smtClean="0"/>
              <a:t>25</a:t>
            </a:fld>
            <a:endParaRPr lang="es-MX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2778" y="281905"/>
            <a:ext cx="10512425" cy="840488"/>
          </a:xfrm>
        </p:spPr>
        <p:txBody>
          <a:bodyPr>
            <a:normAutofit/>
          </a:bodyPr>
          <a:lstStyle/>
          <a:p>
            <a:r>
              <a:rPr lang="es-ES" sz="4400" dirty="0"/>
              <a:t>Estresores frecuentes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281354" y="1488460"/>
            <a:ext cx="11910646" cy="4793998"/>
          </a:xfrm>
        </p:spPr>
        <p:txBody>
          <a:bodyPr>
            <a:noAutofit/>
          </a:bodyPr>
          <a:lstStyle/>
          <a:p>
            <a:r>
              <a:rPr lang="es-MX" sz="3800" dirty="0">
                <a:solidFill>
                  <a:schemeClr val="bg1"/>
                </a:solidFill>
              </a:rPr>
              <a:t>Falta de apoyo, imposibilidad o incumplimiento de otros.</a:t>
            </a:r>
          </a:p>
          <a:p>
            <a:r>
              <a:rPr lang="es-MX" sz="3800" dirty="0">
                <a:solidFill>
                  <a:schemeClr val="bg1"/>
                </a:solidFill>
              </a:rPr>
              <a:t>Situaciones desagradables que no van a mejorar pronto.</a:t>
            </a:r>
          </a:p>
          <a:p>
            <a:r>
              <a:rPr lang="es-MX" sz="3800" dirty="0">
                <a:solidFill>
                  <a:schemeClr val="bg1"/>
                </a:solidFill>
              </a:rPr>
              <a:t>Rechazo social o evaluación constante.</a:t>
            </a:r>
          </a:p>
          <a:p>
            <a:r>
              <a:rPr lang="es-MX" sz="3800" dirty="0">
                <a:solidFill>
                  <a:schemeClr val="bg1"/>
                </a:solidFill>
              </a:rPr>
              <a:t>Afectación en autos (estima, eficacia, concepto), intensificación emocional (angustia y hostilidad).</a:t>
            </a:r>
          </a:p>
          <a:p>
            <a:r>
              <a:rPr lang="es-ES" sz="3800" dirty="0">
                <a:solidFill>
                  <a:schemeClr val="bg1"/>
                </a:solidFill>
              </a:rPr>
              <a:t>Deterioro de los recursos personales.</a:t>
            </a:r>
            <a:endParaRPr lang="es-MX" sz="3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84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pPr rtl="0"/>
              <a:t>26</a:t>
            </a:fld>
            <a:endParaRPr lang="es-ES" noProof="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22032" y="49734"/>
            <a:ext cx="11350623" cy="836527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dirty="0"/>
              <a:t>Afectación a la calidad de vida desde el individuo</a:t>
            </a:r>
            <a:endParaRPr lang="es-MX" sz="4000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960240584"/>
              </p:ext>
            </p:extLst>
          </p:nvPr>
        </p:nvGraphicFramePr>
        <p:xfrm>
          <a:off x="2030411" y="1041009"/>
          <a:ext cx="8128000" cy="5703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4649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5024" y="84953"/>
            <a:ext cx="10512425" cy="840488"/>
          </a:xfrm>
        </p:spPr>
        <p:txBody>
          <a:bodyPr/>
          <a:lstStyle/>
          <a:p>
            <a:r>
              <a:rPr lang="es-ES" dirty="0"/>
              <a:t>Los recursos personales en la calidad de vida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t>27</a:t>
            </a:fld>
            <a:endParaRPr lang="es-ES" noProof="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351692" y="1125417"/>
            <a:ext cx="11465170" cy="4889759"/>
          </a:xfrm>
        </p:spPr>
        <p:txBody>
          <a:bodyPr>
            <a:noAutofit/>
          </a:bodyPr>
          <a:lstStyle/>
          <a:p>
            <a:r>
              <a:rPr lang="es-ES" sz="3200" dirty="0"/>
              <a:t>Capacidad para:</a:t>
            </a:r>
          </a:p>
          <a:p>
            <a:pPr lvl="1"/>
            <a:r>
              <a:rPr lang="es-ES" sz="2800" dirty="0"/>
              <a:t>Reconocer el papel que se tiene en una situación y su posibilidad de modificación.</a:t>
            </a:r>
          </a:p>
          <a:p>
            <a:pPr lvl="1"/>
            <a:r>
              <a:rPr lang="es-ES" sz="2800" dirty="0"/>
              <a:t>Reconocer las implicaciones que tienen para otros las decisiones que se toman.</a:t>
            </a:r>
          </a:p>
          <a:p>
            <a:pPr lvl="1"/>
            <a:r>
              <a:rPr lang="es-ES" sz="2800" dirty="0"/>
              <a:t>Identificar la contribución que se tuvo en el alcance de una meta u objetivo.</a:t>
            </a:r>
          </a:p>
          <a:p>
            <a:pPr lvl="1"/>
            <a:r>
              <a:rPr lang="es-ES" sz="2800" dirty="0"/>
              <a:t>Negociar cambios considerando el mejor interés de los involucrados.</a:t>
            </a:r>
          </a:p>
          <a:p>
            <a:pPr lvl="1"/>
            <a:r>
              <a:rPr lang="es-ES" sz="2800" dirty="0"/>
              <a:t>Generar alternativas novedosas ante las dificultades.</a:t>
            </a:r>
          </a:p>
          <a:p>
            <a:pPr lvl="1"/>
            <a:r>
              <a:rPr lang="es-ES" sz="2800" dirty="0"/>
              <a:t>Identificar nuestras necesidades personales (emocionales, físicas, familiares, sociales, etc.) y atenderlas.</a:t>
            </a:r>
          </a:p>
          <a:p>
            <a:pPr lvl="1"/>
            <a:r>
              <a:rPr lang="es-ES" sz="2800" dirty="0"/>
              <a:t>Jerarquizar nuestra capacidad y condiciones para hacerlo.</a:t>
            </a:r>
          </a:p>
          <a:p>
            <a:pPr lvl="1"/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673594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pPr rtl="0"/>
              <a:t>28</a:t>
            </a:fld>
            <a:endParaRPr lang="es-ES" noProof="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38198" y="387363"/>
            <a:ext cx="10512425" cy="552848"/>
          </a:xfrm>
        </p:spPr>
        <p:txBody>
          <a:bodyPr>
            <a:normAutofit/>
          </a:bodyPr>
          <a:lstStyle/>
          <a:p>
            <a:r>
              <a:rPr lang="es-ES" dirty="0"/>
              <a:t>Afectación a la calidad de vida desde el individuo</a:t>
            </a:r>
            <a:endParaRPr lang="es-MX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577606950"/>
              </p:ext>
            </p:extLst>
          </p:nvPr>
        </p:nvGraphicFramePr>
        <p:xfrm>
          <a:off x="2030411" y="1185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Elipse 1"/>
          <p:cNvSpPr/>
          <p:nvPr/>
        </p:nvSpPr>
        <p:spPr>
          <a:xfrm>
            <a:off x="427651" y="1737891"/>
            <a:ext cx="2091614" cy="1810139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Crítica y propuestas viables, aceptación del contexto</a:t>
            </a:r>
            <a:endParaRPr lang="es-MX" dirty="0"/>
          </a:p>
        </p:txBody>
      </p:sp>
      <p:sp>
        <p:nvSpPr>
          <p:cNvPr id="7" name="Elipse 6"/>
          <p:cNvSpPr/>
          <p:nvPr/>
        </p:nvSpPr>
        <p:spPr>
          <a:xfrm>
            <a:off x="9464280" y="1897917"/>
            <a:ext cx="2091614" cy="1810139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Tolerancia a información negativa, capacidad de apoyo</a:t>
            </a:r>
            <a:endParaRPr lang="es-MX" dirty="0"/>
          </a:p>
        </p:txBody>
      </p:sp>
      <p:sp>
        <p:nvSpPr>
          <p:cNvPr id="8" name="Elipse 7"/>
          <p:cNvSpPr/>
          <p:nvPr/>
        </p:nvSpPr>
        <p:spPr>
          <a:xfrm>
            <a:off x="318723" y="4285310"/>
            <a:ext cx="2091614" cy="1810139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Atención responsable y flexibilidad psicológica (resiliencia)</a:t>
            </a:r>
            <a:endParaRPr lang="es-MX" dirty="0"/>
          </a:p>
        </p:txBody>
      </p:sp>
      <p:sp>
        <p:nvSpPr>
          <p:cNvPr id="9" name="Elipse 8"/>
          <p:cNvSpPr/>
          <p:nvPr/>
        </p:nvSpPr>
        <p:spPr>
          <a:xfrm>
            <a:off x="9778485" y="4324981"/>
            <a:ext cx="2091614" cy="1810139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Atención dirigida a la seguridad, decisiones informadas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687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199" y="126610"/>
            <a:ext cx="10512425" cy="710004"/>
          </a:xfrm>
        </p:spPr>
        <p:txBody>
          <a:bodyPr>
            <a:normAutofit/>
          </a:bodyPr>
          <a:lstStyle/>
          <a:p>
            <a:r>
              <a:rPr lang="es-ES" sz="4000" dirty="0"/>
              <a:t>El deterioro de los recursos personales</a:t>
            </a:r>
            <a:endParaRPr lang="es-MX" sz="400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t>29</a:t>
            </a:fld>
            <a:endParaRPr lang="es-ES" noProof="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271758" y="1153550"/>
            <a:ext cx="11305951" cy="4698610"/>
          </a:xfrm>
        </p:spPr>
        <p:txBody>
          <a:bodyPr>
            <a:noAutofit/>
          </a:bodyPr>
          <a:lstStyle/>
          <a:p>
            <a:pPr lvl="1"/>
            <a:r>
              <a:rPr lang="es-ES" sz="2800" dirty="0"/>
              <a:t>Actitudes de rechazo o evitación a personas, situaciones o actividades relevantes.</a:t>
            </a:r>
          </a:p>
          <a:p>
            <a:pPr lvl="1"/>
            <a:r>
              <a:rPr lang="es-ES" sz="2800" dirty="0"/>
              <a:t>Pensamiento lineal, incapacidad de generar alternativas “</a:t>
            </a:r>
            <a:r>
              <a:rPr lang="es-ES" sz="2800" i="1" dirty="0"/>
              <a:t>para cada solución tiene un problema” “la forma correcta de hacerlo”</a:t>
            </a:r>
            <a:r>
              <a:rPr lang="es-ES" sz="2800" dirty="0"/>
              <a:t>.</a:t>
            </a:r>
          </a:p>
          <a:p>
            <a:pPr lvl="1"/>
            <a:r>
              <a:rPr lang="es-ES" sz="2800" dirty="0"/>
              <a:t>Inercia en el procesamiento de la información, todo parece igual.</a:t>
            </a:r>
          </a:p>
          <a:p>
            <a:pPr lvl="1"/>
            <a:r>
              <a:rPr lang="es-ES" sz="2800" dirty="0"/>
              <a:t>Alteración emocional, impulsividad, pérdida de control.</a:t>
            </a:r>
          </a:p>
          <a:p>
            <a:pPr lvl="1"/>
            <a:r>
              <a:rPr lang="es-ES" sz="2800" dirty="0"/>
              <a:t>Quejarse como única o principal forma de interacción.</a:t>
            </a:r>
          </a:p>
          <a:p>
            <a:pPr lvl="1"/>
            <a:r>
              <a:rPr lang="es-ES" sz="2800" dirty="0"/>
              <a:t>Necesidad de competir y destacar, sin importar las consecuencias.</a:t>
            </a:r>
          </a:p>
          <a:p>
            <a:pPr lvl="1"/>
            <a:r>
              <a:rPr lang="es-ES" sz="2800" dirty="0"/>
              <a:t>Cansancio, olvidos, errores básicos.</a:t>
            </a:r>
          </a:p>
          <a:p>
            <a:pPr lvl="1"/>
            <a:r>
              <a:rPr lang="es-ES" sz="2800" dirty="0"/>
              <a:t>Incapacidad para descansar.</a:t>
            </a:r>
          </a:p>
          <a:p>
            <a:pPr lvl="1"/>
            <a:r>
              <a:rPr lang="es-ES" sz="2800" dirty="0"/>
              <a:t>Dificultad para tomar decisiones.</a:t>
            </a:r>
          </a:p>
          <a:p>
            <a:pPr lvl="1"/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444040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pPr rtl="0"/>
              <a:t>30</a:t>
            </a:fld>
            <a:endParaRPr lang="es-ES" noProof="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38198" y="387363"/>
            <a:ext cx="10512425" cy="552848"/>
          </a:xfrm>
        </p:spPr>
        <p:txBody>
          <a:bodyPr>
            <a:normAutofit/>
          </a:bodyPr>
          <a:lstStyle/>
          <a:p>
            <a:r>
              <a:rPr lang="es-ES" dirty="0"/>
              <a:t>Afectación a la calidad de vida desde el individuo</a:t>
            </a:r>
            <a:endParaRPr lang="es-MX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491228358"/>
              </p:ext>
            </p:extLst>
          </p:nvPr>
        </p:nvGraphicFramePr>
        <p:xfrm>
          <a:off x="2030411" y="1185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Elipse 1"/>
          <p:cNvSpPr/>
          <p:nvPr/>
        </p:nvSpPr>
        <p:spPr>
          <a:xfrm>
            <a:off x="578498" y="2276669"/>
            <a:ext cx="2593910" cy="1399592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Atención a su falla</a:t>
            </a:r>
          </a:p>
          <a:p>
            <a:pPr algn="ctr"/>
            <a:r>
              <a:rPr lang="es-ES" dirty="0"/>
              <a:t>&gt; Crítica</a:t>
            </a:r>
            <a:endParaRPr lang="es-MX" dirty="0"/>
          </a:p>
        </p:txBody>
      </p:sp>
      <p:sp>
        <p:nvSpPr>
          <p:cNvPr id="7" name="Elipse 6"/>
          <p:cNvSpPr/>
          <p:nvPr/>
        </p:nvSpPr>
        <p:spPr>
          <a:xfrm>
            <a:off x="8733453" y="2276669"/>
            <a:ext cx="2876871" cy="1399592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Culpar a otros</a:t>
            </a:r>
          </a:p>
          <a:p>
            <a:pPr algn="ctr"/>
            <a:r>
              <a:rPr lang="es-ES" dirty="0"/>
              <a:t>&lt; Involucramiento y apoyo</a:t>
            </a:r>
            <a:endParaRPr lang="es-MX" dirty="0"/>
          </a:p>
        </p:txBody>
      </p:sp>
      <p:sp>
        <p:nvSpPr>
          <p:cNvPr id="8" name="Elipse 7"/>
          <p:cNvSpPr/>
          <p:nvPr/>
        </p:nvSpPr>
        <p:spPr>
          <a:xfrm>
            <a:off x="186609" y="4067800"/>
            <a:ext cx="2519265" cy="2272367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Aislamiento, enojo, irritabilidad, dolor, enfermedades por desgaste</a:t>
            </a:r>
          </a:p>
        </p:txBody>
      </p:sp>
      <p:sp>
        <p:nvSpPr>
          <p:cNvPr id="9" name="Elipse 8"/>
          <p:cNvSpPr/>
          <p:nvPr/>
        </p:nvSpPr>
        <p:spPr>
          <a:xfrm>
            <a:off x="9482948" y="4067800"/>
            <a:ext cx="2519265" cy="2272367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Atención a la falla, impulsividad con extraños, exposición a riesgos.</a:t>
            </a:r>
          </a:p>
        </p:txBody>
      </p:sp>
    </p:spTree>
    <p:extLst>
      <p:ext uri="{BB962C8B-B14F-4D97-AF65-F5344CB8AC3E}">
        <p14:creationId xmlns:p14="http://schemas.microsoft.com/office/powerpoint/2010/main" val="81996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31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94733" y="128059"/>
            <a:ext cx="10515600" cy="1446213"/>
          </a:xfrm>
        </p:spPr>
        <p:txBody>
          <a:bodyPr>
            <a:normAutofit/>
          </a:bodyPr>
          <a:lstStyle/>
          <a:p>
            <a:r>
              <a:rPr lang="es-MX" dirty="0"/>
              <a:t>Atención al malestar, algunas implicaciones para la calidad de vida laboral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17491" y="1548058"/>
            <a:ext cx="6810375" cy="4146550"/>
          </a:xfrm>
        </p:spPr>
        <p:txBody>
          <a:bodyPr>
            <a:noAutofit/>
          </a:bodyPr>
          <a:lstStyle/>
          <a:p>
            <a:r>
              <a:rPr lang="es-MX" sz="2400" dirty="0">
                <a:solidFill>
                  <a:srgbClr val="FFFF00"/>
                </a:solidFill>
              </a:rPr>
              <a:t>Frecuentemente se expresa en opuestos como:</a:t>
            </a:r>
          </a:p>
          <a:p>
            <a:pPr lvl="1"/>
            <a:r>
              <a:rPr lang="es-MX" dirty="0">
                <a:solidFill>
                  <a:srgbClr val="FFFF00"/>
                </a:solidFill>
              </a:rPr>
              <a:t>Búsqueda constante de contacto social.</a:t>
            </a:r>
          </a:p>
          <a:p>
            <a:pPr lvl="1"/>
            <a:r>
              <a:rPr lang="es-ES" dirty="0">
                <a:solidFill>
                  <a:srgbClr val="FFFF00"/>
                </a:solidFill>
              </a:rPr>
              <a:t>Evitación de contacto (sensación de </a:t>
            </a:r>
            <a:r>
              <a:rPr lang="es-ES" i="1" dirty="0">
                <a:solidFill>
                  <a:srgbClr val="FFFF00"/>
                </a:solidFill>
              </a:rPr>
              <a:t>estar al límite</a:t>
            </a:r>
            <a:r>
              <a:rPr lang="es-ES" dirty="0">
                <a:solidFill>
                  <a:srgbClr val="FFFF00"/>
                </a:solidFill>
              </a:rPr>
              <a:t>).</a:t>
            </a:r>
            <a:endParaRPr lang="es-MX" dirty="0">
              <a:solidFill>
                <a:srgbClr val="FFFF00"/>
              </a:solidFill>
            </a:endParaRPr>
          </a:p>
          <a:p>
            <a:pPr lvl="1"/>
            <a:r>
              <a:rPr lang="es-MX" dirty="0">
                <a:solidFill>
                  <a:srgbClr val="FFFF00"/>
                </a:solidFill>
              </a:rPr>
              <a:t>Preguntar constantemente (incluso sobre contenidos ya explicados).</a:t>
            </a:r>
          </a:p>
          <a:p>
            <a:pPr lvl="1"/>
            <a:r>
              <a:rPr lang="es-ES" dirty="0">
                <a:solidFill>
                  <a:srgbClr val="FFFF00"/>
                </a:solidFill>
              </a:rPr>
              <a:t>Evitación a la crítica, no solicitar retroalimentación o negociar tiempos de entrega.</a:t>
            </a:r>
            <a:endParaRPr lang="es-MX" dirty="0">
              <a:solidFill>
                <a:srgbClr val="FFFF00"/>
              </a:solidFill>
            </a:endParaRPr>
          </a:p>
          <a:p>
            <a:pPr lvl="1"/>
            <a:r>
              <a:rPr lang="es-MX" dirty="0">
                <a:solidFill>
                  <a:srgbClr val="FFFF00"/>
                </a:solidFill>
              </a:rPr>
              <a:t>Respuestas impulsivas aun ante la posibilidad de inestabilidad en su utilidad.</a:t>
            </a:r>
          </a:p>
          <a:p>
            <a:pPr lvl="1"/>
            <a:r>
              <a:rPr lang="es-ES" dirty="0">
                <a:solidFill>
                  <a:srgbClr val="FFFF00"/>
                </a:solidFill>
              </a:rPr>
              <a:t>Ausencia de respuesta, aun ante la urgencia.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720254" y="984165"/>
            <a:ext cx="4029559" cy="1315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bg1"/>
                </a:solidFill>
              </a:rPr>
              <a:t>Búsqueda de confianza en su punto de vista, opinión, información, etc.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427104" y="2430378"/>
            <a:ext cx="4029559" cy="1315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bg1"/>
                </a:solidFill>
              </a:rPr>
              <a:t>Capacidad para </a:t>
            </a:r>
            <a:r>
              <a:rPr lang="es-MX" sz="2000" i="1" dirty="0">
                <a:solidFill>
                  <a:schemeClr val="bg1"/>
                </a:solidFill>
              </a:rPr>
              <a:t>estar seguro</a:t>
            </a:r>
            <a:r>
              <a:rPr lang="es-MX" sz="2000" dirty="0">
                <a:solidFill>
                  <a:schemeClr val="bg1"/>
                </a:solidFill>
              </a:rPr>
              <a:t> aunque haya notado dificultades de concentración, cansancio y errores.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170987" y="3837234"/>
            <a:ext cx="4709708" cy="1857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dirty="0">
                <a:solidFill>
                  <a:schemeClr val="bg1"/>
                </a:solidFill>
              </a:rPr>
              <a:t>Permanencia de </a:t>
            </a:r>
            <a:r>
              <a:rPr lang="es-MX" sz="2000" dirty="0" err="1">
                <a:solidFill>
                  <a:schemeClr val="bg1"/>
                </a:solidFill>
              </a:rPr>
              <a:t>autoconcepto</a:t>
            </a:r>
            <a:r>
              <a:rPr lang="es-MX" sz="2000" dirty="0">
                <a:solidFill>
                  <a:schemeClr val="bg1"/>
                </a:solidFill>
              </a:rPr>
              <a:t>, estima, eficacia, “sigo siendo alguien…”</a:t>
            </a:r>
          </a:p>
          <a:p>
            <a:r>
              <a:rPr lang="es-MX" sz="2000" dirty="0">
                <a:solidFill>
                  <a:schemeClr val="bg1"/>
                </a:solidFill>
              </a:rPr>
              <a:t>Contribuye con dudas, críticas o propuestas relevantes para todos.</a:t>
            </a:r>
          </a:p>
          <a:p>
            <a:r>
              <a:rPr lang="es-MX" sz="2000" dirty="0">
                <a:solidFill>
                  <a:schemeClr val="bg1"/>
                </a:solidFill>
              </a:rPr>
              <a:t>Relevante, que vale la pena escuchar.</a:t>
            </a:r>
          </a:p>
        </p:txBody>
      </p:sp>
      <p:sp>
        <p:nvSpPr>
          <p:cNvPr id="8" name="AutoShape 2" descr="Art/Museums: Edvard Munch: The Modern Life of the Soul at Th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7427104" y="5809298"/>
            <a:ext cx="3853079" cy="804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>
                <a:solidFill>
                  <a:schemeClr val="bg1"/>
                </a:solidFill>
              </a:rPr>
              <a:t>Intención para </a:t>
            </a:r>
            <a:r>
              <a:rPr lang="es-MX" sz="2000" i="1" dirty="0">
                <a:solidFill>
                  <a:schemeClr val="bg1"/>
                </a:solidFill>
              </a:rPr>
              <a:t>corregir </a:t>
            </a:r>
            <a:r>
              <a:rPr lang="es-MX" sz="2000" dirty="0">
                <a:solidFill>
                  <a:schemeClr val="bg1"/>
                </a:solidFill>
              </a:rPr>
              <a:t>o </a:t>
            </a:r>
            <a:r>
              <a:rPr lang="es-MX" sz="2000" i="1" dirty="0">
                <a:solidFill>
                  <a:schemeClr val="bg1"/>
                </a:solidFill>
              </a:rPr>
              <a:t>no empeorar las cosas.</a:t>
            </a:r>
            <a:endParaRPr lang="es-MX" sz="2000" dirty="0">
              <a:solidFill>
                <a:schemeClr val="bg1"/>
              </a:solidFill>
            </a:endParaRPr>
          </a:p>
        </p:txBody>
      </p:sp>
      <p:sp>
        <p:nvSpPr>
          <p:cNvPr id="10" name="AutoShape 2" descr="Art/Museums: Edvard Munch: The Modern Life of the Soul at The ..."/>
          <p:cNvSpPr>
            <a:spLocks noChangeAspect="1" noChangeArrowheads="1"/>
          </p:cNvSpPr>
          <p:nvPr/>
        </p:nvSpPr>
        <p:spPr bwMode="auto">
          <a:xfrm>
            <a:off x="-30430" y="271466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677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755467" y="1278467"/>
            <a:ext cx="4116235" cy="5230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</a:rPr>
              <a:t>Normaliza el malestar.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</a:rPr>
              <a:t>Apoya su capacidad de seguir instrucciones y ser responsables.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</a:rPr>
              <a:t>Muestra diversidad de opciones y que vale la pena su búsqueda.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</a:rPr>
              <a:t>Consolida que somos importantes, merecedores de apoyo, y con capacidad de ajuste y mejora constante (opuesto a la denigración ante la falla).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32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838200" y="104345"/>
            <a:ext cx="10515600" cy="1325562"/>
          </a:xfrm>
        </p:spPr>
        <p:txBody>
          <a:bodyPr/>
          <a:lstStyle/>
          <a:p>
            <a:r>
              <a:rPr lang="es-MX" dirty="0"/>
              <a:t>El mejor provecho posible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20432" y="1205445"/>
            <a:ext cx="6737350" cy="5376863"/>
          </a:xfrm>
        </p:spPr>
        <p:txBody>
          <a:bodyPr>
            <a:normAutofit lnSpcReduction="10000"/>
          </a:bodyPr>
          <a:lstStyle/>
          <a:p>
            <a:r>
              <a:rPr lang="es-MX" sz="2400" dirty="0">
                <a:solidFill>
                  <a:srgbClr val="FFFF00"/>
                </a:solidFill>
              </a:rPr>
              <a:t>Compartir (de manera segura) las dificultades de la cuarentena.</a:t>
            </a:r>
          </a:p>
          <a:p>
            <a:r>
              <a:rPr lang="es-MX" sz="2400" dirty="0">
                <a:solidFill>
                  <a:srgbClr val="FFFF00"/>
                </a:solidFill>
              </a:rPr>
              <a:t>Ampliar explicaciones y requisitos del trabajo de manera escrita.</a:t>
            </a:r>
          </a:p>
          <a:p>
            <a:r>
              <a:rPr lang="es-MX" sz="2400" dirty="0">
                <a:solidFill>
                  <a:srgbClr val="FFFF00"/>
                </a:solidFill>
              </a:rPr>
              <a:t>Proveer estrategias de acceso a la información por vías diferentes.</a:t>
            </a:r>
          </a:p>
          <a:p>
            <a:r>
              <a:rPr lang="es-MX" sz="2400" dirty="0">
                <a:solidFill>
                  <a:srgbClr val="FFFF00"/>
                </a:solidFill>
              </a:rPr>
              <a:t>Expresar intención de apoyo, disposición a escuchar y resolver.</a:t>
            </a:r>
          </a:p>
          <a:p>
            <a:r>
              <a:rPr lang="es-MX" sz="2400" dirty="0">
                <a:solidFill>
                  <a:srgbClr val="FFFF00"/>
                </a:solidFill>
              </a:rPr>
              <a:t>Asegurar que las expectativas de desempeño se entienden claramente.</a:t>
            </a:r>
          </a:p>
          <a:p>
            <a:r>
              <a:rPr lang="es-MX" sz="2400" dirty="0">
                <a:solidFill>
                  <a:srgbClr val="FFFF00"/>
                </a:solidFill>
              </a:rPr>
              <a:t>Reconocimiento, no solo a los resultados, sino también a la disposición y las cualidades.</a:t>
            </a:r>
          </a:p>
          <a:p>
            <a:r>
              <a:rPr lang="es-MX" sz="2400" dirty="0">
                <a:solidFill>
                  <a:srgbClr val="FFFF00"/>
                </a:solidFill>
              </a:rPr>
              <a:t>Reconocimiento del cuidado hacia otros a partir del nuestro.</a:t>
            </a:r>
          </a:p>
        </p:txBody>
      </p:sp>
    </p:spTree>
    <p:extLst>
      <p:ext uri="{BB962C8B-B14F-4D97-AF65-F5344CB8AC3E}">
        <p14:creationId xmlns:p14="http://schemas.microsoft.com/office/powerpoint/2010/main" val="87820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38199" y="228697"/>
            <a:ext cx="10512425" cy="552848"/>
          </a:xfrm>
        </p:spPr>
        <p:txBody>
          <a:bodyPr>
            <a:normAutofit fontScale="90000"/>
          </a:bodyPr>
          <a:lstStyle/>
          <a:p>
            <a:r>
              <a:rPr lang="es-ES" dirty="0"/>
              <a:t>La calidad de vida laboral ante la nueva normalidad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es-ES" noProof="0" smtClean="0"/>
              <a:t>33</a:t>
            </a:fld>
            <a:endParaRPr lang="es-ES" noProof="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541866" y="1209822"/>
            <a:ext cx="10808757" cy="5038187"/>
          </a:xfrm>
        </p:spPr>
        <p:txBody>
          <a:bodyPr>
            <a:normAutofit/>
          </a:bodyPr>
          <a:lstStyle/>
          <a:p>
            <a:r>
              <a:rPr lang="es-ES" sz="2800" dirty="0"/>
              <a:t>Evidencia nuevas necesidades de funcionamiento e interacción.</a:t>
            </a:r>
          </a:p>
          <a:p>
            <a:r>
              <a:rPr lang="es-ES" sz="2800" dirty="0"/>
              <a:t>Se ve más afectada en quienes tenían mayor vulnerabilidad física, económica y de salud mental.</a:t>
            </a:r>
          </a:p>
          <a:p>
            <a:r>
              <a:rPr lang="es-ES" sz="2800" dirty="0"/>
              <a:t>Aglutina los elementos de bienestar personal de todos los involucrados en una organización.</a:t>
            </a:r>
          </a:p>
          <a:p>
            <a:r>
              <a:rPr lang="es-ES" sz="2800" dirty="0"/>
              <a:t>Resalta la importancia de la interacción de los ámbitos, familiar, personal, laboral, social, etcétera.</a:t>
            </a:r>
          </a:p>
          <a:p>
            <a:r>
              <a:rPr lang="es-ES" sz="2800" dirty="0"/>
              <a:t>Requiere de una mayor sensibilidad, capacidad y adaptación a condiciones riesgosas e inciertas.</a:t>
            </a:r>
          </a:p>
          <a:p>
            <a:r>
              <a:rPr lang="es-ES" sz="2800" dirty="0"/>
              <a:t>Es una tarea que nos compete a todos.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4576472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34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373672"/>
            <a:ext cx="10512425" cy="552848"/>
          </a:xfrm>
        </p:spPr>
        <p:txBody>
          <a:bodyPr>
            <a:normAutofit/>
          </a:bodyPr>
          <a:lstStyle/>
          <a:p>
            <a:r>
              <a:rPr lang="es-ES" dirty="0"/>
              <a:t>Alternativas de apoyo en la CDMX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643466" y="1078973"/>
            <a:ext cx="11174412" cy="4924425"/>
          </a:xfrm>
        </p:spPr>
        <p:txBody>
          <a:bodyPr>
            <a:noAutofit/>
          </a:bodyPr>
          <a:lstStyle/>
          <a:p>
            <a:r>
              <a:rPr lang="es-MX" sz="3200" dirty="0">
                <a:solidFill>
                  <a:srgbClr val="FFFF00"/>
                </a:solidFill>
              </a:rPr>
              <a:t>Respeto a su derecho a elegir.</a:t>
            </a:r>
          </a:p>
          <a:p>
            <a:r>
              <a:rPr lang="es-MX" sz="3200" dirty="0">
                <a:solidFill>
                  <a:srgbClr val="FFFF00"/>
                </a:solidFill>
              </a:rPr>
              <a:t>Posible preocupación por estigma y preferir anonimato.</a:t>
            </a:r>
          </a:p>
          <a:p>
            <a:r>
              <a:rPr lang="es-ES" sz="3200" dirty="0">
                <a:solidFill>
                  <a:srgbClr val="FFFF00"/>
                </a:solidFill>
              </a:rPr>
              <a:t>A menudo quieren el apoyo para alguien más.</a:t>
            </a:r>
            <a:endParaRPr lang="es-MX" sz="3200" dirty="0">
              <a:solidFill>
                <a:srgbClr val="FFFF00"/>
              </a:solidFill>
            </a:endParaRP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Línea de apoyo de la Secretaría de Salud: 800 00 44 800 y 800 911 2000 Sirve tanto a atención a la sospecha de contagio de COVID y otras enfermedades, así como atención a salud mental, violencia doméstica y adicciones.</a:t>
            </a:r>
          </a:p>
          <a:p>
            <a:pPr lvl="1"/>
            <a:r>
              <a:rPr lang="es-MX" sz="3200" dirty="0">
                <a:solidFill>
                  <a:srgbClr val="FFFF00"/>
                </a:solidFill>
              </a:rPr>
              <a:t>Chat de confianza del Consejo Ciudadano de la CDMX 55 5533 5533</a:t>
            </a:r>
          </a:p>
          <a:p>
            <a:r>
              <a:rPr lang="es-MX" sz="3200" dirty="0">
                <a:solidFill>
                  <a:srgbClr val="FFFF00"/>
                </a:solidFill>
              </a:rPr>
              <a:t>Ambos son gratuitos y proporcionan servicios 24/7.</a:t>
            </a:r>
          </a:p>
        </p:txBody>
      </p:sp>
    </p:spTree>
    <p:extLst>
      <p:ext uri="{BB962C8B-B14F-4D97-AF65-F5344CB8AC3E}">
        <p14:creationId xmlns:p14="http://schemas.microsoft.com/office/powerpoint/2010/main" val="2947748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35</a:t>
            </a:fld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5246" y="314405"/>
            <a:ext cx="10512425" cy="552848"/>
          </a:xfrm>
        </p:spPr>
        <p:txBody>
          <a:bodyPr/>
          <a:lstStyle/>
          <a:p>
            <a:r>
              <a:rPr lang="es-MX" dirty="0"/>
              <a:t>Otros recursos en la UNAM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51692" y="1199194"/>
            <a:ext cx="11535507" cy="4797425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chemeClr val="accent4">
                    <a:lumMod val="40000"/>
                    <a:lumOff val="60000"/>
                  </a:schemeClr>
                </a:solidFill>
                <a:hlinkClick r:id="rId2"/>
              </a:rPr>
              <a:t>www.misalud.unam.mx/covid19/</a:t>
            </a:r>
            <a:r>
              <a:rPr lang="en-US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 </a:t>
            </a:r>
            <a:r>
              <a:rPr lang="es-MX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Información y acceso a un cuestionario para valorar la gravedad de sus síntomas y números de canalización a la Facultad de Psicología y la Secretaría de Salud.</a:t>
            </a:r>
          </a:p>
          <a:p>
            <a:r>
              <a:rPr lang="en-US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Call Center de la </a:t>
            </a:r>
            <a:r>
              <a:rPr lang="en-US" sz="30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Facultad</a:t>
            </a:r>
            <a:r>
              <a:rPr lang="en-US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de </a:t>
            </a:r>
            <a:r>
              <a:rPr lang="en-US" sz="30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Psicología</a:t>
            </a:r>
            <a:r>
              <a:rPr lang="en-US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: 5025 0855 </a:t>
            </a:r>
            <a:r>
              <a:rPr lang="en-US" sz="30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atención</a:t>
            </a:r>
            <a:r>
              <a:rPr lang="en-US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de lunes a </a:t>
            </a:r>
            <a:r>
              <a:rPr lang="en-US" sz="30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viernes</a:t>
            </a:r>
            <a:r>
              <a:rPr lang="en-US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de 8am a 6pm.</a:t>
            </a:r>
          </a:p>
          <a:p>
            <a:r>
              <a:rPr lang="en-US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55 4738 84 48 Lunes a </a:t>
            </a:r>
            <a:r>
              <a:rPr lang="en-US" sz="30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domingo</a:t>
            </a:r>
            <a:r>
              <a:rPr lang="en-US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de 8 a 20 horas.</a:t>
            </a:r>
          </a:p>
          <a:p>
            <a:r>
              <a:rPr lang="es-MX" sz="3000" dirty="0">
                <a:solidFill>
                  <a:schemeClr val="accent4">
                    <a:lumMod val="40000"/>
                    <a:lumOff val="60000"/>
                  </a:schemeClr>
                </a:solidFill>
                <a:hlinkClick r:id="rId3"/>
              </a:rPr>
              <a:t>https://sistemasib.facmed.unam.mx/saludMental/consulta.php</a:t>
            </a:r>
            <a:r>
              <a:rPr lang="es-MX" sz="3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 Departamento de psiquiatría y salud mental, Facultad de Medicina Pueden solicitar atención a problemas de salud mental, género y adicciones.</a:t>
            </a:r>
          </a:p>
          <a:p>
            <a:endParaRPr lang="en-US" sz="3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531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FC04D-1EA2-4C38-90C9-4DC62E5AE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0844"/>
            <a:ext cx="4585780" cy="2941928"/>
          </a:xfrm>
        </p:spPr>
        <p:txBody>
          <a:bodyPr rtlCol="0"/>
          <a:lstStyle/>
          <a:p>
            <a:pPr rtl="0"/>
            <a:br>
              <a:rPr lang="es-ES" sz="6000" dirty="0"/>
            </a:br>
            <a:r>
              <a:rPr lang="es-ES" sz="6000" dirty="0"/>
              <a:t>Por su atención</a:t>
            </a:r>
            <a:br>
              <a:rPr lang="es-ES" sz="6000" dirty="0"/>
            </a:br>
            <a:r>
              <a:rPr lang="es-ES" sz="6000" dirty="0"/>
              <a:t>¡Gracias!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2B3AD74-B3CB-4B9C-8EAC-07DF80263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t>36</a:t>
            </a:fld>
            <a:endParaRPr lang="es-ES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986" y="104464"/>
            <a:ext cx="4310002" cy="5672667"/>
          </a:xfrm>
          <a:prstGeom prst="rect">
            <a:avLst/>
          </a:prstGeom>
        </p:spPr>
      </p:pic>
      <p:sp>
        <p:nvSpPr>
          <p:cNvPr id="23" name="CuadroTexto 22"/>
          <p:cNvSpPr txBox="1"/>
          <p:nvPr/>
        </p:nvSpPr>
        <p:spPr>
          <a:xfrm>
            <a:off x="1990923" y="4652499"/>
            <a:ext cx="4105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Angélica Riveros Rosas</a:t>
            </a:r>
          </a:p>
          <a:p>
            <a:r>
              <a:rPr lang="es-ES" sz="2400" dirty="0">
                <a:solidFill>
                  <a:schemeClr val="bg1"/>
                </a:solidFill>
              </a:rPr>
              <a:t>UNAM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981825" y="5850295"/>
            <a:ext cx="4886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Orfeo y Eurídice.  Frederick </a:t>
            </a:r>
            <a:r>
              <a:rPr lang="es-MX" sz="16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Leighton</a:t>
            </a:r>
            <a:r>
              <a:rPr lang="es-MX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, 1864.Campaña #</a:t>
            </a:r>
            <a:r>
              <a:rPr lang="es-MX" sz="16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ArtOfQuarantine</a:t>
            </a:r>
            <a:r>
              <a:rPr lang="es-MX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y #</a:t>
            </a:r>
            <a:r>
              <a:rPr lang="es-MX" sz="16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flattenTheCurve</a:t>
            </a:r>
            <a:endParaRPr lang="es-MX" sz="1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073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FDC8BC1-74F3-4B45-BB02-4EEAC2578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13713"/>
            <a:ext cx="10515600" cy="636340"/>
          </a:xfrm>
        </p:spPr>
        <p:txBody>
          <a:bodyPr rtlCol="0"/>
          <a:lstStyle/>
          <a:p>
            <a:pPr rtl="0"/>
            <a:r>
              <a:rPr lang="es-ES" dirty="0"/>
              <a:t>Referencias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412689-84A4-4618-8A56-056B7B0E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es-ES" smtClean="0"/>
              <a:pPr rtl="0"/>
              <a:t>37</a:t>
            </a:fld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478304" y="422989"/>
            <a:ext cx="112437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en-US" sz="1600" dirty="0">
                <a:solidFill>
                  <a:schemeClr val="bg1"/>
                </a:solidFill>
              </a:rPr>
              <a:t>Brooks, S. K., Webster, R. K., Smith, L. E., Woodland, L., </a:t>
            </a:r>
            <a:r>
              <a:rPr lang="en-US" sz="1600" dirty="0" err="1">
                <a:solidFill>
                  <a:schemeClr val="bg1"/>
                </a:solidFill>
              </a:rPr>
              <a:t>Wessely</a:t>
            </a:r>
            <a:r>
              <a:rPr lang="en-US" sz="1600" dirty="0">
                <a:solidFill>
                  <a:schemeClr val="bg1"/>
                </a:solidFill>
              </a:rPr>
              <a:t>, S., Greenberg, N., &amp; Rubin, G. J. (2020). The psychological impact of quarantine and how to reduce it: rapid review of the evidence. </a:t>
            </a:r>
            <a:r>
              <a:rPr lang="en-US" sz="1600" i="1" dirty="0">
                <a:solidFill>
                  <a:schemeClr val="bg1"/>
                </a:solidFill>
              </a:rPr>
              <a:t>The Lancet (395</a:t>
            </a:r>
            <a:r>
              <a:rPr lang="en-US" sz="1600" dirty="0">
                <a:solidFill>
                  <a:schemeClr val="bg1"/>
                </a:solidFill>
              </a:rPr>
              <a:t>),10227, 912-920.</a:t>
            </a:r>
            <a:endParaRPr lang="es-MX" sz="1600" dirty="0">
              <a:solidFill>
                <a:schemeClr val="bg1"/>
              </a:solidFill>
            </a:endParaRPr>
          </a:p>
          <a:p>
            <a:pPr indent="457200"/>
            <a:r>
              <a:rPr lang="es-MX" sz="1600" dirty="0" err="1">
                <a:solidFill>
                  <a:schemeClr val="bg1"/>
                </a:solidFill>
              </a:rPr>
              <a:t>Čehovin</a:t>
            </a:r>
            <a:r>
              <a:rPr lang="es-MX" sz="1600" dirty="0">
                <a:solidFill>
                  <a:schemeClr val="bg1"/>
                </a:solidFill>
              </a:rPr>
              <a:t> </a:t>
            </a:r>
            <a:r>
              <a:rPr lang="es-MX" sz="1600" dirty="0" err="1">
                <a:solidFill>
                  <a:schemeClr val="bg1"/>
                </a:solidFill>
              </a:rPr>
              <a:t>Zajc</a:t>
            </a:r>
            <a:r>
              <a:rPr lang="es-MX" sz="1600" dirty="0">
                <a:solidFill>
                  <a:schemeClr val="bg1"/>
                </a:solidFill>
              </a:rPr>
              <a:t>, </a:t>
            </a:r>
            <a:r>
              <a:rPr lang="es-MX" sz="1600" dirty="0" err="1">
                <a:solidFill>
                  <a:schemeClr val="bg1"/>
                </a:solidFill>
              </a:rPr>
              <a:t>Jožica</a:t>
            </a:r>
            <a:r>
              <a:rPr lang="es-MX" sz="1600" dirty="0">
                <a:solidFill>
                  <a:schemeClr val="bg1"/>
                </a:solidFill>
              </a:rPr>
              <a:t> &amp; </a:t>
            </a:r>
            <a:r>
              <a:rPr lang="es-MX" sz="1600" dirty="0" err="1">
                <a:solidFill>
                  <a:schemeClr val="bg1"/>
                </a:solidFill>
              </a:rPr>
              <a:t>Kohont</a:t>
            </a:r>
            <a:r>
              <a:rPr lang="es-MX" sz="1600" dirty="0">
                <a:solidFill>
                  <a:schemeClr val="bg1"/>
                </a:solidFill>
              </a:rPr>
              <a:t>, </a:t>
            </a:r>
            <a:r>
              <a:rPr lang="es-MX" sz="1600" dirty="0" err="1">
                <a:solidFill>
                  <a:schemeClr val="bg1"/>
                </a:solidFill>
              </a:rPr>
              <a:t>Andrej</a:t>
            </a:r>
            <a:r>
              <a:rPr lang="es-MX" sz="1600" dirty="0">
                <a:solidFill>
                  <a:schemeClr val="bg1"/>
                </a:solidFill>
              </a:rPr>
              <a:t>. (2017). </a:t>
            </a:r>
            <a:r>
              <a:rPr lang="es-MX" sz="1600" dirty="0" err="1">
                <a:solidFill>
                  <a:schemeClr val="bg1"/>
                </a:solidFill>
              </a:rPr>
              <a:t>Impacts</a:t>
            </a:r>
            <a:r>
              <a:rPr lang="es-MX" sz="1600" dirty="0">
                <a:solidFill>
                  <a:schemeClr val="bg1"/>
                </a:solidFill>
              </a:rPr>
              <a:t> of </a:t>
            </a:r>
            <a:r>
              <a:rPr lang="es-MX" sz="1600" dirty="0" err="1">
                <a:solidFill>
                  <a:schemeClr val="bg1"/>
                </a:solidFill>
              </a:rPr>
              <a:t>Work</a:t>
            </a:r>
            <a:r>
              <a:rPr lang="es-MX" sz="1600" dirty="0">
                <a:solidFill>
                  <a:schemeClr val="bg1"/>
                </a:solidFill>
              </a:rPr>
              <a:t> </a:t>
            </a:r>
            <a:r>
              <a:rPr lang="es-MX" sz="1600" dirty="0" err="1">
                <a:solidFill>
                  <a:schemeClr val="bg1"/>
                </a:solidFill>
              </a:rPr>
              <a:t>Intensity</a:t>
            </a:r>
            <a:r>
              <a:rPr lang="es-MX" sz="1600" dirty="0">
                <a:solidFill>
                  <a:schemeClr val="bg1"/>
                </a:solidFill>
              </a:rPr>
              <a:t> </a:t>
            </a:r>
            <a:r>
              <a:rPr lang="es-MX" sz="1600" dirty="0" err="1">
                <a:solidFill>
                  <a:schemeClr val="bg1"/>
                </a:solidFill>
              </a:rPr>
              <a:t>on</a:t>
            </a:r>
            <a:r>
              <a:rPr lang="es-MX" sz="1600" dirty="0">
                <a:solidFill>
                  <a:schemeClr val="bg1"/>
                </a:solidFill>
              </a:rPr>
              <a:t> </a:t>
            </a:r>
            <a:r>
              <a:rPr lang="es-MX" sz="1600" dirty="0" err="1">
                <a:solidFill>
                  <a:schemeClr val="bg1"/>
                </a:solidFill>
              </a:rPr>
              <a:t>Employees</a:t>
            </a:r>
            <a:r>
              <a:rPr lang="es-MX" sz="1600" dirty="0">
                <a:solidFill>
                  <a:schemeClr val="bg1"/>
                </a:solidFill>
              </a:rPr>
              <a:t>’ </a:t>
            </a:r>
            <a:r>
              <a:rPr lang="es-MX" sz="1600" dirty="0" err="1">
                <a:solidFill>
                  <a:schemeClr val="bg1"/>
                </a:solidFill>
              </a:rPr>
              <a:t>Quality</a:t>
            </a:r>
            <a:r>
              <a:rPr lang="es-MX" sz="1600" dirty="0">
                <a:solidFill>
                  <a:schemeClr val="bg1"/>
                </a:solidFill>
              </a:rPr>
              <a:t> of </a:t>
            </a:r>
            <a:r>
              <a:rPr lang="es-MX" sz="1600" dirty="0" err="1">
                <a:solidFill>
                  <a:schemeClr val="bg1"/>
                </a:solidFill>
              </a:rPr>
              <a:t>Work</a:t>
            </a:r>
            <a:r>
              <a:rPr lang="es-MX" sz="1600" dirty="0">
                <a:solidFill>
                  <a:schemeClr val="bg1"/>
                </a:solidFill>
              </a:rPr>
              <a:t>, </a:t>
            </a:r>
            <a:r>
              <a:rPr lang="es-MX" sz="1600" i="1" dirty="0" err="1">
                <a:solidFill>
                  <a:schemeClr val="bg1"/>
                </a:solidFill>
              </a:rPr>
              <a:t>Life</a:t>
            </a:r>
            <a:r>
              <a:rPr lang="es-MX" sz="1600" i="1" dirty="0">
                <a:solidFill>
                  <a:schemeClr val="bg1"/>
                </a:solidFill>
              </a:rPr>
              <a:t> and </a:t>
            </a:r>
            <a:r>
              <a:rPr lang="es-MX" sz="1600" i="1" dirty="0" err="1">
                <a:solidFill>
                  <a:schemeClr val="bg1"/>
                </a:solidFill>
              </a:rPr>
              <a:t>Health</a:t>
            </a:r>
            <a:r>
              <a:rPr lang="es-MX" sz="1600" i="1" dirty="0">
                <a:solidFill>
                  <a:schemeClr val="bg1"/>
                </a:solidFill>
              </a:rPr>
              <a:t>. </a:t>
            </a:r>
            <a:r>
              <a:rPr lang="es-MX" sz="1600" i="1" dirty="0" err="1">
                <a:solidFill>
                  <a:schemeClr val="bg1"/>
                </a:solidFill>
              </a:rPr>
              <a:t>Teorija</a:t>
            </a:r>
            <a:r>
              <a:rPr lang="es-MX" sz="1600" i="1" dirty="0">
                <a:solidFill>
                  <a:schemeClr val="bg1"/>
                </a:solidFill>
              </a:rPr>
              <a:t> in </a:t>
            </a:r>
            <a:r>
              <a:rPr lang="es-MX" sz="1600" i="1" dirty="0" err="1">
                <a:solidFill>
                  <a:schemeClr val="bg1"/>
                </a:solidFill>
              </a:rPr>
              <a:t>Praksa</a:t>
            </a:r>
            <a:r>
              <a:rPr lang="es-MX" sz="1600" dirty="0">
                <a:solidFill>
                  <a:schemeClr val="bg1"/>
                </a:solidFill>
              </a:rPr>
              <a:t>. 54. </a:t>
            </a:r>
            <a:endParaRPr lang="es-ES" sz="1600" dirty="0">
              <a:solidFill>
                <a:schemeClr val="bg1"/>
              </a:solidFill>
            </a:endParaRPr>
          </a:p>
          <a:p>
            <a:pPr indent="457200"/>
            <a:r>
              <a:rPr lang="es-ES" sz="1600" dirty="0">
                <a:solidFill>
                  <a:schemeClr val="bg1"/>
                </a:solidFill>
              </a:rPr>
              <a:t>Expansión. (2020, 7 mayo). La crisis por el Covid-19 impacta hasta 8 millones de trabajadores. </a:t>
            </a:r>
            <a:r>
              <a:rPr lang="es-MX" sz="1600" dirty="0">
                <a:solidFill>
                  <a:schemeClr val="bg1"/>
                </a:solidFill>
                <a:hlinkClick r:id="rId3"/>
              </a:rPr>
              <a:t>https://expansion.mx/economia/2020/05/07/desempleo-por-covid19-alcanza-hasta-8-millones-mexicanos</a:t>
            </a:r>
            <a:endParaRPr lang="es-ES" sz="1600" dirty="0">
              <a:solidFill>
                <a:schemeClr val="bg1"/>
              </a:solidFill>
            </a:endParaRPr>
          </a:p>
          <a:p>
            <a:pPr indent="457200"/>
            <a:r>
              <a:rPr lang="en-US" sz="1600" dirty="0">
                <a:solidFill>
                  <a:schemeClr val="bg1"/>
                </a:solidFill>
              </a:rPr>
              <a:t>Harvey, S. B., </a:t>
            </a:r>
            <a:r>
              <a:rPr lang="en-US" sz="1600" dirty="0" err="1">
                <a:solidFill>
                  <a:schemeClr val="bg1"/>
                </a:solidFill>
              </a:rPr>
              <a:t>Modini</a:t>
            </a:r>
            <a:r>
              <a:rPr lang="en-US" sz="1600" dirty="0">
                <a:solidFill>
                  <a:schemeClr val="bg1"/>
                </a:solidFill>
              </a:rPr>
              <a:t>, M., Joyce, S., Milligan-Saville, J. S., Tan, L., </a:t>
            </a:r>
            <a:r>
              <a:rPr lang="en-US" sz="1600" dirty="0" err="1">
                <a:solidFill>
                  <a:schemeClr val="bg1"/>
                </a:solidFill>
              </a:rPr>
              <a:t>Mykletun</a:t>
            </a:r>
            <a:r>
              <a:rPr lang="en-US" sz="1600" dirty="0">
                <a:solidFill>
                  <a:schemeClr val="bg1"/>
                </a:solidFill>
              </a:rPr>
              <a:t>, A., ... &amp; Mitchell, P. B. (2017). Can work make you mentally ill? A systematic meta-review of work-related risk factors for common mental health problems. </a:t>
            </a:r>
            <a:r>
              <a:rPr lang="en-US" sz="1600" i="1" dirty="0">
                <a:solidFill>
                  <a:schemeClr val="bg1"/>
                </a:solidFill>
              </a:rPr>
              <a:t>Occupational and environmental medicine</a:t>
            </a:r>
            <a:r>
              <a:rPr lang="en-US" sz="1600" dirty="0">
                <a:solidFill>
                  <a:schemeClr val="bg1"/>
                </a:solidFill>
              </a:rPr>
              <a:t>, </a:t>
            </a:r>
            <a:r>
              <a:rPr lang="en-US" sz="1600" i="1" dirty="0">
                <a:solidFill>
                  <a:schemeClr val="bg1"/>
                </a:solidFill>
              </a:rPr>
              <a:t>74</a:t>
            </a:r>
            <a:r>
              <a:rPr lang="en-US" sz="1600" dirty="0">
                <a:solidFill>
                  <a:schemeClr val="bg1"/>
                </a:solidFill>
              </a:rPr>
              <a:t>(4), 301-310.</a:t>
            </a:r>
          </a:p>
          <a:p>
            <a:pPr indent="457200"/>
            <a:r>
              <a:rPr lang="en-US" sz="1600" dirty="0" err="1">
                <a:solidFill>
                  <a:schemeClr val="bg1"/>
                </a:solidFill>
              </a:rPr>
              <a:t>Pozo</a:t>
            </a:r>
            <a:r>
              <a:rPr lang="en-US" sz="1600" dirty="0">
                <a:solidFill>
                  <a:schemeClr val="bg1"/>
                </a:solidFill>
              </a:rPr>
              <a:t>, D. (2020, 14 mayo). </a:t>
            </a:r>
            <a:r>
              <a:rPr lang="en-US" sz="1600" dirty="0" err="1">
                <a:solidFill>
                  <a:schemeClr val="bg1"/>
                </a:solidFill>
              </a:rPr>
              <a:t>Inseguridad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laboral</a:t>
            </a:r>
            <a:r>
              <a:rPr lang="en-US" sz="1600" dirty="0">
                <a:solidFill>
                  <a:schemeClr val="bg1"/>
                </a:solidFill>
              </a:rPr>
              <a:t>, mayor culpable de la </a:t>
            </a:r>
            <a:r>
              <a:rPr lang="en-US" sz="1600" dirty="0" err="1">
                <a:solidFill>
                  <a:schemeClr val="bg1"/>
                </a:solidFill>
              </a:rPr>
              <a:t>ansiedad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durante</a:t>
            </a:r>
            <a:r>
              <a:rPr lang="en-US" sz="1600" dirty="0">
                <a:solidFill>
                  <a:schemeClr val="bg1"/>
                </a:solidFill>
              </a:rPr>
              <a:t> el </a:t>
            </a:r>
            <a:r>
              <a:rPr lang="en-US" sz="1600" dirty="0" err="1">
                <a:solidFill>
                  <a:schemeClr val="bg1"/>
                </a:solidFill>
              </a:rPr>
              <a:t>confinamiento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i="1" dirty="0" err="1">
                <a:solidFill>
                  <a:schemeClr val="bg1"/>
                </a:solidFill>
              </a:rPr>
              <a:t>Hipertextual</a:t>
            </a:r>
            <a:r>
              <a:rPr lang="en-US" sz="1600" i="1" dirty="0">
                <a:solidFill>
                  <a:schemeClr val="bg1"/>
                </a:solidFill>
              </a:rPr>
              <a:t>. </a:t>
            </a:r>
            <a:r>
              <a:rPr lang="es-MX" sz="1600" dirty="0">
                <a:solidFill>
                  <a:schemeClr val="bg1"/>
                </a:solidFill>
                <a:hlinkClick r:id="rId4"/>
              </a:rPr>
              <a:t>https://hipertextual.com/2020/05/inseguridad-laboral-salud-mental-covid-19-confinamiento</a:t>
            </a:r>
            <a:endParaRPr lang="en-US" sz="1600" dirty="0">
              <a:solidFill>
                <a:schemeClr val="bg1"/>
              </a:solidFill>
            </a:endParaRPr>
          </a:p>
          <a:p>
            <a:pPr indent="457200"/>
            <a:r>
              <a:rPr lang="en-US" sz="1600" dirty="0" err="1">
                <a:solidFill>
                  <a:schemeClr val="bg1"/>
                </a:solidFill>
              </a:rPr>
              <a:t>Repetti</a:t>
            </a:r>
            <a:r>
              <a:rPr lang="en-US" sz="1600" dirty="0">
                <a:solidFill>
                  <a:schemeClr val="bg1"/>
                </a:solidFill>
              </a:rPr>
              <a:t>, R., Wang, S. W., &amp; </a:t>
            </a:r>
            <a:r>
              <a:rPr lang="en-US" sz="1600" dirty="0" err="1">
                <a:solidFill>
                  <a:schemeClr val="bg1"/>
                </a:solidFill>
              </a:rPr>
              <a:t>Saxbe</a:t>
            </a:r>
            <a:r>
              <a:rPr lang="en-US" sz="1600" dirty="0">
                <a:solidFill>
                  <a:schemeClr val="bg1"/>
                </a:solidFill>
              </a:rPr>
              <a:t>, D. (2009). Bringing it all back home: How outside stressors shape families' everyday lives. </a:t>
            </a:r>
            <a:r>
              <a:rPr lang="en-US" sz="1600" i="1" dirty="0">
                <a:solidFill>
                  <a:schemeClr val="bg1"/>
                </a:solidFill>
              </a:rPr>
              <a:t>Current Directions in Psychological Science</a:t>
            </a:r>
            <a:r>
              <a:rPr lang="en-US" sz="1600" dirty="0">
                <a:solidFill>
                  <a:schemeClr val="bg1"/>
                </a:solidFill>
              </a:rPr>
              <a:t>, </a:t>
            </a:r>
            <a:r>
              <a:rPr lang="en-US" sz="1600" i="1" dirty="0">
                <a:solidFill>
                  <a:schemeClr val="bg1"/>
                </a:solidFill>
              </a:rPr>
              <a:t>18</a:t>
            </a:r>
            <a:r>
              <a:rPr lang="en-US" sz="1600" dirty="0">
                <a:solidFill>
                  <a:schemeClr val="bg1"/>
                </a:solidFill>
              </a:rPr>
              <a:t>(2), 106-111.</a:t>
            </a:r>
          </a:p>
          <a:p>
            <a:pPr indent="457200"/>
            <a:r>
              <a:rPr lang="en-US" sz="1600" dirty="0">
                <a:solidFill>
                  <a:schemeClr val="bg1"/>
                </a:solidFill>
              </a:rPr>
              <a:t>Organization for Economic Co-operation and Development, OCDE. (2016). How good is your job? Measuring and assessing job quality. </a:t>
            </a:r>
            <a:r>
              <a:rPr lang="en-US" sz="1600" dirty="0" err="1">
                <a:solidFill>
                  <a:schemeClr val="bg1"/>
                </a:solidFill>
              </a:rPr>
              <a:t>Recuperado</a:t>
            </a:r>
            <a:r>
              <a:rPr lang="en-US" sz="1600" dirty="0">
                <a:solidFill>
                  <a:schemeClr val="bg1"/>
                </a:solidFill>
              </a:rPr>
              <a:t> de: </a:t>
            </a:r>
            <a:r>
              <a:rPr lang="es-MX" sz="1600" dirty="0">
                <a:solidFill>
                  <a:schemeClr val="bg1"/>
                </a:solidFill>
                <a:hlinkClick r:id="rId5"/>
              </a:rPr>
              <a:t>https://www.oecd.org/sdd/labour-stats/Job-quality-OECD.pdf</a:t>
            </a:r>
            <a:endParaRPr lang="es-MX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3634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11">
      <a:dk1>
        <a:sysClr val="windowText" lastClr="000000"/>
      </a:dk1>
      <a:lt1>
        <a:srgbClr val="FFFFFF"/>
      </a:lt1>
      <a:dk2>
        <a:srgbClr val="00BBFF"/>
      </a:dk2>
      <a:lt2>
        <a:srgbClr val="FFAA27"/>
      </a:lt2>
      <a:accent1>
        <a:srgbClr val="001431"/>
      </a:accent1>
      <a:accent2>
        <a:srgbClr val="D14C00"/>
      </a:accent2>
      <a:accent3>
        <a:srgbClr val="142F5C"/>
      </a:accent3>
      <a:accent4>
        <a:srgbClr val="FFC000"/>
      </a:accent4>
      <a:accent5>
        <a:srgbClr val="5E441C"/>
      </a:accent5>
      <a:accent6>
        <a:srgbClr val="149F2F"/>
      </a:accent6>
      <a:hlink>
        <a:srgbClr val="00BBFF"/>
      </a:hlink>
      <a:folHlink>
        <a:srgbClr val="00BBFF"/>
      </a:folHlink>
    </a:clrScheme>
    <a:fontScheme name="Custom 12">
      <a:majorFont>
        <a:latin typeface="Book Antiqua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bg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9244_TF33968143" id="{8AA76314-712F-4A8F-941B-878288CA0A86}" vid="{67A6B7F8-A6CF-4141-A305-382A608CD30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E645E5-0105-4597-A6C9-FF428BAEF1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31B41D-C4DE-41D5-B883-BFE1CC1FFE9C}">
  <ds:schemaRefs>
    <ds:schemaRef ds:uri="http://schemas.microsoft.com/office/2006/documentManagement/types"/>
    <ds:schemaRef ds:uri="http://purl.org/dc/dcmitype/"/>
    <ds:schemaRef ds:uri="6dc4bcd6-49db-4c07-9060-8acfc67cef9f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sharepoint/v3"/>
    <ds:schemaRef ds:uri="fb0879af-3eba-417a-a55a-ffe6dcd6ca77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F66A90A-9146-4A69-9CBB-F93429A11E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abstracta multicolor</Template>
  <TotalTime>0</TotalTime>
  <Words>2928</Words>
  <Application>Microsoft Office PowerPoint</Application>
  <PresentationFormat>Panorámica</PresentationFormat>
  <Paragraphs>400</Paragraphs>
  <Slides>37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3" baseType="lpstr">
      <vt:lpstr>Arial</vt:lpstr>
      <vt:lpstr>Book Antiqua</vt:lpstr>
      <vt:lpstr>Calibri</vt:lpstr>
      <vt:lpstr>Franklin Gothic Book</vt:lpstr>
      <vt:lpstr>Wingdings</vt:lpstr>
      <vt:lpstr>Tema de Office</vt:lpstr>
      <vt:lpstr>Calidad de vida laboral ante la nueva normalidad</vt:lpstr>
      <vt:lpstr>La calidad de vida laboral</vt:lpstr>
      <vt:lpstr>La calidad de vida laboral integra:</vt:lpstr>
      <vt:lpstr>Algunas consecuencias de su deterioro</vt:lpstr>
      <vt:lpstr>México en relación a otros países, OCDE 2013.</vt:lpstr>
      <vt:lpstr>México en relación a otros países, OCDE 2013.</vt:lpstr>
      <vt:lpstr>México en relación a otros países, OCDE 2013.</vt:lpstr>
      <vt:lpstr>Algunas consecuencias de la pandemia en el empleo en México.</vt:lpstr>
      <vt:lpstr>La precariedad laboral en cuarentena:</vt:lpstr>
      <vt:lpstr>La nueva normalidad en la CDMX.</vt:lpstr>
      <vt:lpstr>La cuarentena y la nueva normalidad</vt:lpstr>
      <vt:lpstr>Espacio de trabajo</vt:lpstr>
      <vt:lpstr>Hogar</vt:lpstr>
      <vt:lpstr>Recreación y autocuidado</vt:lpstr>
      <vt:lpstr>Las emergencias sanitarias, cuarentenas y sus efectos psicológicos (Brooks, et al., 2020).</vt:lpstr>
      <vt:lpstr>Efectos psicológicos (Brooks, et al., 2020).</vt:lpstr>
      <vt:lpstr>Efectos psicológicos (Brooks, et al., 2020).</vt:lpstr>
      <vt:lpstr>Fuentes de estrés (Brooks, et al., 2020).</vt:lpstr>
      <vt:lpstr>Fuentes de estrés (Brooks, et al., 2020).</vt:lpstr>
      <vt:lpstr>Efectos diferenciales (Brooks, et al., 2020).</vt:lpstr>
      <vt:lpstr>¿Qué ocurre psicológicamente?</vt:lpstr>
      <vt:lpstr>¿Consecuencias?</vt:lpstr>
      <vt:lpstr>¿Consecuencias positivas?</vt:lpstr>
      <vt:lpstr>Las cuarentenas intensifican a los estresores laborales habituales</vt:lpstr>
      <vt:lpstr>Estresores frecuentes</vt:lpstr>
      <vt:lpstr>Afectación a la calidad de vida desde el individuo</vt:lpstr>
      <vt:lpstr>Los recursos personales en la calidad de vida</vt:lpstr>
      <vt:lpstr>Afectación a la calidad de vida desde el individuo</vt:lpstr>
      <vt:lpstr>El deterioro de los recursos personales</vt:lpstr>
      <vt:lpstr>Afectación a la calidad de vida desde el individuo</vt:lpstr>
      <vt:lpstr>Atención al malestar, algunas implicaciones para la calidad de vida laboral</vt:lpstr>
      <vt:lpstr>El mejor provecho posible</vt:lpstr>
      <vt:lpstr>La calidad de vida laboral ante la nueva normalidad</vt:lpstr>
      <vt:lpstr>Alternativas de apoyo en la CDMX</vt:lpstr>
      <vt:lpstr>Otros recursos en la UNAM</vt:lpstr>
      <vt:lpstr> Por su atención ¡Gracias!</vt:lpstr>
      <vt:lpstr>Referencias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2020-07-22T17:13:33Z</dcterms:created>
  <dcterms:modified xsi:type="dcterms:W3CDTF">2020-07-27T20:29:56Z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