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4" r:id="rId2"/>
    <p:sldId id="293" r:id="rId3"/>
    <p:sldId id="289" r:id="rId4"/>
    <p:sldId id="291" r:id="rId5"/>
    <p:sldId id="292" r:id="rId6"/>
    <p:sldId id="287" r:id="rId7"/>
    <p:sldId id="288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E2493-65AA-4779-A016-04F8DC4E2590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5FF56A4-4AA1-4A1D-AF89-75A094F6CAB0}">
      <dgm:prSet phldrT="[Texto]" custT="1"/>
      <dgm:spPr/>
      <dgm:t>
        <a:bodyPr/>
        <a:lstStyle/>
        <a:p>
          <a:pPr algn="ctr"/>
          <a:r>
            <a:rPr lang="es-MX" sz="2000" b="1" dirty="0"/>
            <a:t>PELO 2023-2024</a:t>
          </a:r>
        </a:p>
      </dgm:t>
    </dgm:pt>
    <dgm:pt modelId="{1B51846F-D598-4ADE-9139-D1DD1C2027EB}" type="parTrans" cxnId="{97CBAA7B-9053-4763-801B-DEC7798FDBA1}">
      <dgm:prSet/>
      <dgm:spPr/>
      <dgm:t>
        <a:bodyPr/>
        <a:lstStyle/>
        <a:p>
          <a:endParaRPr lang="es-MX"/>
        </a:p>
      </dgm:t>
    </dgm:pt>
    <dgm:pt modelId="{88D644E3-E81B-41B1-833E-D2545DDE0AD1}" type="sibTrans" cxnId="{97CBAA7B-9053-4763-801B-DEC7798FDBA1}">
      <dgm:prSet/>
      <dgm:spPr/>
      <dgm:t>
        <a:bodyPr/>
        <a:lstStyle/>
        <a:p>
          <a:endParaRPr lang="es-MX"/>
        </a:p>
      </dgm:t>
    </dgm:pt>
    <dgm:pt modelId="{EA583604-8A82-4E10-800E-E6FD79B6E83F}">
      <dgm:prSet phldrT="[Texto]" custT="1"/>
      <dgm:spPr/>
      <dgm:t>
        <a:bodyPr/>
        <a:lstStyle/>
        <a:p>
          <a:pPr algn="ctr"/>
          <a:r>
            <a:rPr lang="es-MX" sz="2000" b="1" dirty="0"/>
            <a:t>PELO 2020-2021</a:t>
          </a:r>
        </a:p>
      </dgm:t>
    </dgm:pt>
    <dgm:pt modelId="{FB486AF0-58B6-48CD-A5D6-71D21328C323}" type="sibTrans" cxnId="{D22F7860-053A-44AA-AABD-AB67D4BA9B25}">
      <dgm:prSet/>
      <dgm:spPr/>
      <dgm:t>
        <a:bodyPr/>
        <a:lstStyle/>
        <a:p>
          <a:endParaRPr lang="es-MX"/>
        </a:p>
      </dgm:t>
    </dgm:pt>
    <dgm:pt modelId="{459D4CF5-43D9-44DB-8839-638DF7A1CD3C}" type="parTrans" cxnId="{D22F7860-053A-44AA-AABD-AB67D4BA9B25}">
      <dgm:prSet/>
      <dgm:spPr/>
      <dgm:t>
        <a:bodyPr/>
        <a:lstStyle/>
        <a:p>
          <a:endParaRPr lang="es-MX"/>
        </a:p>
      </dgm:t>
    </dgm:pt>
    <dgm:pt modelId="{692599F5-96D0-487E-BBF2-E0B90D7A6F89}">
      <dgm:prSet custT="1"/>
      <dgm:spPr/>
      <dgm:t>
        <a:bodyPr/>
        <a:lstStyle/>
        <a:p>
          <a:pPr algn="ctr"/>
          <a:r>
            <a:rPr lang="es-MX" sz="2000" b="1" dirty="0"/>
            <a:t>PELO 2017-2018</a:t>
          </a:r>
        </a:p>
      </dgm:t>
    </dgm:pt>
    <dgm:pt modelId="{E2B4A3BB-CE62-44C1-AE2E-01CA6720140D}" type="parTrans" cxnId="{88AD785C-A307-4539-9B7D-06D9FBCE938B}">
      <dgm:prSet/>
      <dgm:spPr/>
      <dgm:t>
        <a:bodyPr/>
        <a:lstStyle/>
        <a:p>
          <a:endParaRPr lang="es-MX"/>
        </a:p>
      </dgm:t>
    </dgm:pt>
    <dgm:pt modelId="{9175EDD5-6A12-490E-AC01-69A1BBA7D41E}" type="sibTrans" cxnId="{88AD785C-A307-4539-9B7D-06D9FBCE938B}">
      <dgm:prSet/>
      <dgm:spPr/>
      <dgm:t>
        <a:bodyPr/>
        <a:lstStyle/>
        <a:p>
          <a:endParaRPr lang="es-MX"/>
        </a:p>
      </dgm:t>
    </dgm:pt>
    <dgm:pt modelId="{0BD0B89F-F608-42EB-8147-12646691FBF3}" type="pres">
      <dgm:prSet presAssocID="{D26E2493-65AA-4779-A016-04F8DC4E2590}" presName="Name0" presStyleCnt="0">
        <dgm:presLayoutVars>
          <dgm:dir/>
          <dgm:resizeHandles val="exact"/>
        </dgm:presLayoutVars>
      </dgm:prSet>
      <dgm:spPr/>
    </dgm:pt>
    <dgm:pt modelId="{2FC4482A-4658-4956-9E55-8B436F79C64E}" type="pres">
      <dgm:prSet presAssocID="{692599F5-96D0-487E-BBF2-E0B90D7A6F89}" presName="parTxOnly" presStyleLbl="node1" presStyleIdx="0" presStyleCnt="3">
        <dgm:presLayoutVars>
          <dgm:bulletEnabled val="1"/>
        </dgm:presLayoutVars>
      </dgm:prSet>
      <dgm:spPr/>
    </dgm:pt>
    <dgm:pt modelId="{4B197916-1C61-4BFE-B4B0-EBB514CDB1E5}" type="pres">
      <dgm:prSet presAssocID="{9175EDD5-6A12-490E-AC01-69A1BBA7D41E}" presName="parSpace" presStyleCnt="0"/>
      <dgm:spPr/>
    </dgm:pt>
    <dgm:pt modelId="{B9CD44A4-7C53-4525-94F3-6FE7DD435591}" type="pres">
      <dgm:prSet presAssocID="{EA583604-8A82-4E10-800E-E6FD79B6E83F}" presName="parTxOnly" presStyleLbl="node1" presStyleIdx="1" presStyleCnt="3" custLinFactNeighborX="-6926" custLinFactNeighborY="-64483">
        <dgm:presLayoutVars>
          <dgm:bulletEnabled val="1"/>
        </dgm:presLayoutVars>
      </dgm:prSet>
      <dgm:spPr/>
    </dgm:pt>
    <dgm:pt modelId="{E4E77428-A04E-4D91-AB7C-D27A00B1E841}" type="pres">
      <dgm:prSet presAssocID="{FB486AF0-58B6-48CD-A5D6-71D21328C323}" presName="parSpace" presStyleCnt="0"/>
      <dgm:spPr/>
    </dgm:pt>
    <dgm:pt modelId="{93BCBD3B-CDA9-4D26-A41C-744223C60B33}" type="pres">
      <dgm:prSet presAssocID="{95FF56A4-4AA1-4A1D-AF89-75A094F6CAB0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C4E3F92D-1E4A-4C77-825C-B2C080AB2CFE}" type="presOf" srcId="{EA583604-8A82-4E10-800E-E6FD79B6E83F}" destId="{B9CD44A4-7C53-4525-94F3-6FE7DD435591}" srcOrd="0" destOrd="0" presId="urn:microsoft.com/office/officeart/2005/8/layout/hChevron3"/>
    <dgm:cxn modelId="{88AD785C-A307-4539-9B7D-06D9FBCE938B}" srcId="{D26E2493-65AA-4779-A016-04F8DC4E2590}" destId="{692599F5-96D0-487E-BBF2-E0B90D7A6F89}" srcOrd="0" destOrd="0" parTransId="{E2B4A3BB-CE62-44C1-AE2E-01CA6720140D}" sibTransId="{9175EDD5-6A12-490E-AC01-69A1BBA7D41E}"/>
    <dgm:cxn modelId="{D22F7860-053A-44AA-AABD-AB67D4BA9B25}" srcId="{D26E2493-65AA-4779-A016-04F8DC4E2590}" destId="{EA583604-8A82-4E10-800E-E6FD79B6E83F}" srcOrd="1" destOrd="0" parTransId="{459D4CF5-43D9-44DB-8839-638DF7A1CD3C}" sibTransId="{FB486AF0-58B6-48CD-A5D6-71D21328C323}"/>
    <dgm:cxn modelId="{63AF4861-0FE0-4B71-A4A3-1ECEB7FFA37A}" type="presOf" srcId="{D26E2493-65AA-4779-A016-04F8DC4E2590}" destId="{0BD0B89F-F608-42EB-8147-12646691FBF3}" srcOrd="0" destOrd="0" presId="urn:microsoft.com/office/officeart/2005/8/layout/hChevron3"/>
    <dgm:cxn modelId="{97CBAA7B-9053-4763-801B-DEC7798FDBA1}" srcId="{D26E2493-65AA-4779-A016-04F8DC4E2590}" destId="{95FF56A4-4AA1-4A1D-AF89-75A094F6CAB0}" srcOrd="2" destOrd="0" parTransId="{1B51846F-D598-4ADE-9139-D1DD1C2027EB}" sibTransId="{88D644E3-E81B-41B1-833E-D2545DDE0AD1}"/>
    <dgm:cxn modelId="{2D7CCED7-C967-41B8-8C8B-3F94FAA91D81}" type="presOf" srcId="{692599F5-96D0-487E-BBF2-E0B90D7A6F89}" destId="{2FC4482A-4658-4956-9E55-8B436F79C64E}" srcOrd="0" destOrd="0" presId="urn:microsoft.com/office/officeart/2005/8/layout/hChevron3"/>
    <dgm:cxn modelId="{E720DFE5-56AA-4986-A135-DC3325E0901A}" type="presOf" srcId="{95FF56A4-4AA1-4A1D-AF89-75A094F6CAB0}" destId="{93BCBD3B-CDA9-4D26-A41C-744223C60B33}" srcOrd="0" destOrd="0" presId="urn:microsoft.com/office/officeart/2005/8/layout/hChevron3"/>
    <dgm:cxn modelId="{EC68B5F1-9662-44DD-84CF-3920C0B34FED}" type="presParOf" srcId="{0BD0B89F-F608-42EB-8147-12646691FBF3}" destId="{2FC4482A-4658-4956-9E55-8B436F79C64E}" srcOrd="0" destOrd="0" presId="urn:microsoft.com/office/officeart/2005/8/layout/hChevron3"/>
    <dgm:cxn modelId="{29F9AE9F-BD7D-4682-99BF-0E428BBBD1A0}" type="presParOf" srcId="{0BD0B89F-F608-42EB-8147-12646691FBF3}" destId="{4B197916-1C61-4BFE-B4B0-EBB514CDB1E5}" srcOrd="1" destOrd="0" presId="urn:microsoft.com/office/officeart/2005/8/layout/hChevron3"/>
    <dgm:cxn modelId="{3F8F984A-9820-40C0-97B5-48BD2D6D5F56}" type="presParOf" srcId="{0BD0B89F-F608-42EB-8147-12646691FBF3}" destId="{B9CD44A4-7C53-4525-94F3-6FE7DD435591}" srcOrd="2" destOrd="0" presId="urn:microsoft.com/office/officeart/2005/8/layout/hChevron3"/>
    <dgm:cxn modelId="{3DC3D804-905F-403C-A2BB-70B24F7582AA}" type="presParOf" srcId="{0BD0B89F-F608-42EB-8147-12646691FBF3}" destId="{E4E77428-A04E-4D91-AB7C-D27A00B1E841}" srcOrd="3" destOrd="0" presId="urn:microsoft.com/office/officeart/2005/8/layout/hChevron3"/>
    <dgm:cxn modelId="{6A2FF78D-BE02-4281-83D0-1AFE0060CA99}" type="presParOf" srcId="{0BD0B89F-F608-42EB-8147-12646691FBF3}" destId="{93BCBD3B-CDA9-4D26-A41C-744223C60B33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6E2493-65AA-4779-A016-04F8DC4E2590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5FF56A4-4AA1-4A1D-AF89-75A094F6CAB0}">
      <dgm:prSet phldrT="[Texto]" custT="1"/>
      <dgm:spPr/>
      <dgm:t>
        <a:bodyPr/>
        <a:lstStyle/>
        <a:p>
          <a:pPr algn="ctr"/>
          <a:r>
            <a:rPr lang="es-MX" sz="2000" b="1" dirty="0"/>
            <a:t>PELO 2023-2024</a:t>
          </a:r>
        </a:p>
      </dgm:t>
    </dgm:pt>
    <dgm:pt modelId="{1B51846F-D598-4ADE-9139-D1DD1C2027EB}" type="parTrans" cxnId="{97CBAA7B-9053-4763-801B-DEC7798FDBA1}">
      <dgm:prSet/>
      <dgm:spPr/>
      <dgm:t>
        <a:bodyPr/>
        <a:lstStyle/>
        <a:p>
          <a:endParaRPr lang="es-MX"/>
        </a:p>
      </dgm:t>
    </dgm:pt>
    <dgm:pt modelId="{88D644E3-E81B-41B1-833E-D2545DDE0AD1}" type="sibTrans" cxnId="{97CBAA7B-9053-4763-801B-DEC7798FDBA1}">
      <dgm:prSet/>
      <dgm:spPr/>
      <dgm:t>
        <a:bodyPr/>
        <a:lstStyle/>
        <a:p>
          <a:endParaRPr lang="es-MX"/>
        </a:p>
      </dgm:t>
    </dgm:pt>
    <dgm:pt modelId="{EA583604-8A82-4E10-800E-E6FD79B6E83F}">
      <dgm:prSet phldrT="[Texto]" custT="1"/>
      <dgm:spPr/>
      <dgm:t>
        <a:bodyPr/>
        <a:lstStyle/>
        <a:p>
          <a:pPr algn="ctr"/>
          <a:r>
            <a:rPr lang="es-MX" sz="2000" b="1" dirty="0"/>
            <a:t>PELO 2020-2021</a:t>
          </a:r>
        </a:p>
      </dgm:t>
    </dgm:pt>
    <dgm:pt modelId="{FB486AF0-58B6-48CD-A5D6-71D21328C323}" type="sibTrans" cxnId="{D22F7860-053A-44AA-AABD-AB67D4BA9B25}">
      <dgm:prSet/>
      <dgm:spPr/>
      <dgm:t>
        <a:bodyPr/>
        <a:lstStyle/>
        <a:p>
          <a:endParaRPr lang="es-MX"/>
        </a:p>
      </dgm:t>
    </dgm:pt>
    <dgm:pt modelId="{459D4CF5-43D9-44DB-8839-638DF7A1CD3C}" type="parTrans" cxnId="{D22F7860-053A-44AA-AABD-AB67D4BA9B25}">
      <dgm:prSet/>
      <dgm:spPr/>
      <dgm:t>
        <a:bodyPr/>
        <a:lstStyle/>
        <a:p>
          <a:endParaRPr lang="es-MX"/>
        </a:p>
      </dgm:t>
    </dgm:pt>
    <dgm:pt modelId="{692599F5-96D0-487E-BBF2-E0B90D7A6F89}">
      <dgm:prSet custT="1"/>
      <dgm:spPr/>
      <dgm:t>
        <a:bodyPr/>
        <a:lstStyle/>
        <a:p>
          <a:pPr algn="ctr"/>
          <a:r>
            <a:rPr lang="es-MX" sz="2000" b="1" dirty="0"/>
            <a:t>PELO 2017-2018</a:t>
          </a:r>
        </a:p>
      </dgm:t>
    </dgm:pt>
    <dgm:pt modelId="{E2B4A3BB-CE62-44C1-AE2E-01CA6720140D}" type="parTrans" cxnId="{88AD785C-A307-4539-9B7D-06D9FBCE938B}">
      <dgm:prSet/>
      <dgm:spPr/>
      <dgm:t>
        <a:bodyPr/>
        <a:lstStyle/>
        <a:p>
          <a:endParaRPr lang="es-MX"/>
        </a:p>
      </dgm:t>
    </dgm:pt>
    <dgm:pt modelId="{9175EDD5-6A12-490E-AC01-69A1BBA7D41E}" type="sibTrans" cxnId="{88AD785C-A307-4539-9B7D-06D9FBCE938B}">
      <dgm:prSet/>
      <dgm:spPr/>
      <dgm:t>
        <a:bodyPr/>
        <a:lstStyle/>
        <a:p>
          <a:endParaRPr lang="es-MX"/>
        </a:p>
      </dgm:t>
    </dgm:pt>
    <dgm:pt modelId="{0BD0B89F-F608-42EB-8147-12646691FBF3}" type="pres">
      <dgm:prSet presAssocID="{D26E2493-65AA-4779-A016-04F8DC4E2590}" presName="Name0" presStyleCnt="0">
        <dgm:presLayoutVars>
          <dgm:dir/>
          <dgm:resizeHandles val="exact"/>
        </dgm:presLayoutVars>
      </dgm:prSet>
      <dgm:spPr/>
    </dgm:pt>
    <dgm:pt modelId="{2FC4482A-4658-4956-9E55-8B436F79C64E}" type="pres">
      <dgm:prSet presAssocID="{692599F5-96D0-487E-BBF2-E0B90D7A6F89}" presName="parTxOnly" presStyleLbl="node1" presStyleIdx="0" presStyleCnt="3">
        <dgm:presLayoutVars>
          <dgm:bulletEnabled val="1"/>
        </dgm:presLayoutVars>
      </dgm:prSet>
      <dgm:spPr/>
    </dgm:pt>
    <dgm:pt modelId="{4B197916-1C61-4BFE-B4B0-EBB514CDB1E5}" type="pres">
      <dgm:prSet presAssocID="{9175EDD5-6A12-490E-AC01-69A1BBA7D41E}" presName="parSpace" presStyleCnt="0"/>
      <dgm:spPr/>
    </dgm:pt>
    <dgm:pt modelId="{B9CD44A4-7C53-4525-94F3-6FE7DD435591}" type="pres">
      <dgm:prSet presAssocID="{EA583604-8A82-4E10-800E-E6FD79B6E83F}" presName="parTxOnly" presStyleLbl="node1" presStyleIdx="1" presStyleCnt="3" custLinFactNeighborX="-6926" custLinFactNeighborY="-64483">
        <dgm:presLayoutVars>
          <dgm:bulletEnabled val="1"/>
        </dgm:presLayoutVars>
      </dgm:prSet>
      <dgm:spPr/>
    </dgm:pt>
    <dgm:pt modelId="{E4E77428-A04E-4D91-AB7C-D27A00B1E841}" type="pres">
      <dgm:prSet presAssocID="{FB486AF0-58B6-48CD-A5D6-71D21328C323}" presName="parSpace" presStyleCnt="0"/>
      <dgm:spPr/>
    </dgm:pt>
    <dgm:pt modelId="{93BCBD3B-CDA9-4D26-A41C-744223C60B33}" type="pres">
      <dgm:prSet presAssocID="{95FF56A4-4AA1-4A1D-AF89-75A094F6CAB0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C4E3F92D-1E4A-4C77-825C-B2C080AB2CFE}" type="presOf" srcId="{EA583604-8A82-4E10-800E-E6FD79B6E83F}" destId="{B9CD44A4-7C53-4525-94F3-6FE7DD435591}" srcOrd="0" destOrd="0" presId="urn:microsoft.com/office/officeart/2005/8/layout/hChevron3"/>
    <dgm:cxn modelId="{88AD785C-A307-4539-9B7D-06D9FBCE938B}" srcId="{D26E2493-65AA-4779-A016-04F8DC4E2590}" destId="{692599F5-96D0-487E-BBF2-E0B90D7A6F89}" srcOrd="0" destOrd="0" parTransId="{E2B4A3BB-CE62-44C1-AE2E-01CA6720140D}" sibTransId="{9175EDD5-6A12-490E-AC01-69A1BBA7D41E}"/>
    <dgm:cxn modelId="{D22F7860-053A-44AA-AABD-AB67D4BA9B25}" srcId="{D26E2493-65AA-4779-A016-04F8DC4E2590}" destId="{EA583604-8A82-4E10-800E-E6FD79B6E83F}" srcOrd="1" destOrd="0" parTransId="{459D4CF5-43D9-44DB-8839-638DF7A1CD3C}" sibTransId="{FB486AF0-58B6-48CD-A5D6-71D21328C323}"/>
    <dgm:cxn modelId="{63AF4861-0FE0-4B71-A4A3-1ECEB7FFA37A}" type="presOf" srcId="{D26E2493-65AA-4779-A016-04F8DC4E2590}" destId="{0BD0B89F-F608-42EB-8147-12646691FBF3}" srcOrd="0" destOrd="0" presId="urn:microsoft.com/office/officeart/2005/8/layout/hChevron3"/>
    <dgm:cxn modelId="{97CBAA7B-9053-4763-801B-DEC7798FDBA1}" srcId="{D26E2493-65AA-4779-A016-04F8DC4E2590}" destId="{95FF56A4-4AA1-4A1D-AF89-75A094F6CAB0}" srcOrd="2" destOrd="0" parTransId="{1B51846F-D598-4ADE-9139-D1DD1C2027EB}" sibTransId="{88D644E3-E81B-41B1-833E-D2545DDE0AD1}"/>
    <dgm:cxn modelId="{2D7CCED7-C967-41B8-8C8B-3F94FAA91D81}" type="presOf" srcId="{692599F5-96D0-487E-BBF2-E0B90D7A6F89}" destId="{2FC4482A-4658-4956-9E55-8B436F79C64E}" srcOrd="0" destOrd="0" presId="urn:microsoft.com/office/officeart/2005/8/layout/hChevron3"/>
    <dgm:cxn modelId="{E720DFE5-56AA-4986-A135-DC3325E0901A}" type="presOf" srcId="{95FF56A4-4AA1-4A1D-AF89-75A094F6CAB0}" destId="{93BCBD3B-CDA9-4D26-A41C-744223C60B33}" srcOrd="0" destOrd="0" presId="urn:microsoft.com/office/officeart/2005/8/layout/hChevron3"/>
    <dgm:cxn modelId="{EC68B5F1-9662-44DD-84CF-3920C0B34FED}" type="presParOf" srcId="{0BD0B89F-F608-42EB-8147-12646691FBF3}" destId="{2FC4482A-4658-4956-9E55-8B436F79C64E}" srcOrd="0" destOrd="0" presId="urn:microsoft.com/office/officeart/2005/8/layout/hChevron3"/>
    <dgm:cxn modelId="{29F9AE9F-BD7D-4682-99BF-0E428BBBD1A0}" type="presParOf" srcId="{0BD0B89F-F608-42EB-8147-12646691FBF3}" destId="{4B197916-1C61-4BFE-B4B0-EBB514CDB1E5}" srcOrd="1" destOrd="0" presId="urn:microsoft.com/office/officeart/2005/8/layout/hChevron3"/>
    <dgm:cxn modelId="{3F8F984A-9820-40C0-97B5-48BD2D6D5F56}" type="presParOf" srcId="{0BD0B89F-F608-42EB-8147-12646691FBF3}" destId="{B9CD44A4-7C53-4525-94F3-6FE7DD435591}" srcOrd="2" destOrd="0" presId="urn:microsoft.com/office/officeart/2005/8/layout/hChevron3"/>
    <dgm:cxn modelId="{3DC3D804-905F-403C-A2BB-70B24F7582AA}" type="presParOf" srcId="{0BD0B89F-F608-42EB-8147-12646691FBF3}" destId="{E4E77428-A04E-4D91-AB7C-D27A00B1E841}" srcOrd="3" destOrd="0" presId="urn:microsoft.com/office/officeart/2005/8/layout/hChevron3"/>
    <dgm:cxn modelId="{6A2FF78D-BE02-4281-83D0-1AFE0060CA99}" type="presParOf" srcId="{0BD0B89F-F608-42EB-8147-12646691FBF3}" destId="{93BCBD3B-CDA9-4D26-A41C-744223C60B33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6E2493-65AA-4779-A016-04F8DC4E2590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5FF56A4-4AA1-4A1D-AF89-75A094F6CAB0}">
      <dgm:prSet phldrT="[Texto]" custT="1"/>
      <dgm:spPr/>
      <dgm:t>
        <a:bodyPr/>
        <a:lstStyle/>
        <a:p>
          <a:pPr algn="ctr"/>
          <a:r>
            <a:rPr lang="es-MX" sz="2000" b="1" dirty="0"/>
            <a:t>PELO 2023-2024</a:t>
          </a:r>
        </a:p>
      </dgm:t>
    </dgm:pt>
    <dgm:pt modelId="{1B51846F-D598-4ADE-9139-D1DD1C2027EB}" type="parTrans" cxnId="{97CBAA7B-9053-4763-801B-DEC7798FDBA1}">
      <dgm:prSet/>
      <dgm:spPr/>
      <dgm:t>
        <a:bodyPr/>
        <a:lstStyle/>
        <a:p>
          <a:endParaRPr lang="es-MX"/>
        </a:p>
      </dgm:t>
    </dgm:pt>
    <dgm:pt modelId="{88D644E3-E81B-41B1-833E-D2545DDE0AD1}" type="sibTrans" cxnId="{97CBAA7B-9053-4763-801B-DEC7798FDBA1}">
      <dgm:prSet/>
      <dgm:spPr/>
      <dgm:t>
        <a:bodyPr/>
        <a:lstStyle/>
        <a:p>
          <a:endParaRPr lang="es-MX"/>
        </a:p>
      </dgm:t>
    </dgm:pt>
    <dgm:pt modelId="{EA583604-8A82-4E10-800E-E6FD79B6E83F}">
      <dgm:prSet phldrT="[Texto]" custT="1"/>
      <dgm:spPr/>
      <dgm:t>
        <a:bodyPr/>
        <a:lstStyle/>
        <a:p>
          <a:pPr algn="ctr"/>
          <a:r>
            <a:rPr lang="es-MX" sz="2000" b="1" dirty="0"/>
            <a:t>PELO 2020-2021</a:t>
          </a:r>
        </a:p>
      </dgm:t>
    </dgm:pt>
    <dgm:pt modelId="{FB486AF0-58B6-48CD-A5D6-71D21328C323}" type="sibTrans" cxnId="{D22F7860-053A-44AA-AABD-AB67D4BA9B25}">
      <dgm:prSet/>
      <dgm:spPr/>
      <dgm:t>
        <a:bodyPr/>
        <a:lstStyle/>
        <a:p>
          <a:endParaRPr lang="es-MX"/>
        </a:p>
      </dgm:t>
    </dgm:pt>
    <dgm:pt modelId="{459D4CF5-43D9-44DB-8839-638DF7A1CD3C}" type="parTrans" cxnId="{D22F7860-053A-44AA-AABD-AB67D4BA9B25}">
      <dgm:prSet/>
      <dgm:spPr/>
      <dgm:t>
        <a:bodyPr/>
        <a:lstStyle/>
        <a:p>
          <a:endParaRPr lang="es-MX"/>
        </a:p>
      </dgm:t>
    </dgm:pt>
    <dgm:pt modelId="{692599F5-96D0-487E-BBF2-E0B90D7A6F89}">
      <dgm:prSet custT="1"/>
      <dgm:spPr/>
      <dgm:t>
        <a:bodyPr/>
        <a:lstStyle/>
        <a:p>
          <a:pPr algn="ctr"/>
          <a:r>
            <a:rPr lang="es-MX" sz="2000" b="1" dirty="0"/>
            <a:t>PELO 2017-2018</a:t>
          </a:r>
        </a:p>
      </dgm:t>
    </dgm:pt>
    <dgm:pt modelId="{E2B4A3BB-CE62-44C1-AE2E-01CA6720140D}" type="parTrans" cxnId="{88AD785C-A307-4539-9B7D-06D9FBCE938B}">
      <dgm:prSet/>
      <dgm:spPr/>
      <dgm:t>
        <a:bodyPr/>
        <a:lstStyle/>
        <a:p>
          <a:endParaRPr lang="es-MX"/>
        </a:p>
      </dgm:t>
    </dgm:pt>
    <dgm:pt modelId="{9175EDD5-6A12-490E-AC01-69A1BBA7D41E}" type="sibTrans" cxnId="{88AD785C-A307-4539-9B7D-06D9FBCE938B}">
      <dgm:prSet/>
      <dgm:spPr/>
      <dgm:t>
        <a:bodyPr/>
        <a:lstStyle/>
        <a:p>
          <a:endParaRPr lang="es-MX"/>
        </a:p>
      </dgm:t>
    </dgm:pt>
    <dgm:pt modelId="{0BD0B89F-F608-42EB-8147-12646691FBF3}" type="pres">
      <dgm:prSet presAssocID="{D26E2493-65AA-4779-A016-04F8DC4E2590}" presName="Name0" presStyleCnt="0">
        <dgm:presLayoutVars>
          <dgm:dir/>
          <dgm:resizeHandles val="exact"/>
        </dgm:presLayoutVars>
      </dgm:prSet>
      <dgm:spPr/>
    </dgm:pt>
    <dgm:pt modelId="{2FC4482A-4658-4956-9E55-8B436F79C64E}" type="pres">
      <dgm:prSet presAssocID="{692599F5-96D0-487E-BBF2-E0B90D7A6F89}" presName="parTxOnly" presStyleLbl="node1" presStyleIdx="0" presStyleCnt="3">
        <dgm:presLayoutVars>
          <dgm:bulletEnabled val="1"/>
        </dgm:presLayoutVars>
      </dgm:prSet>
      <dgm:spPr/>
    </dgm:pt>
    <dgm:pt modelId="{4B197916-1C61-4BFE-B4B0-EBB514CDB1E5}" type="pres">
      <dgm:prSet presAssocID="{9175EDD5-6A12-490E-AC01-69A1BBA7D41E}" presName="parSpace" presStyleCnt="0"/>
      <dgm:spPr/>
    </dgm:pt>
    <dgm:pt modelId="{B9CD44A4-7C53-4525-94F3-6FE7DD435591}" type="pres">
      <dgm:prSet presAssocID="{EA583604-8A82-4E10-800E-E6FD79B6E83F}" presName="parTxOnly" presStyleLbl="node1" presStyleIdx="1" presStyleCnt="3" custLinFactNeighborX="-6926" custLinFactNeighborY="-64483">
        <dgm:presLayoutVars>
          <dgm:bulletEnabled val="1"/>
        </dgm:presLayoutVars>
      </dgm:prSet>
      <dgm:spPr/>
    </dgm:pt>
    <dgm:pt modelId="{E4E77428-A04E-4D91-AB7C-D27A00B1E841}" type="pres">
      <dgm:prSet presAssocID="{FB486AF0-58B6-48CD-A5D6-71D21328C323}" presName="parSpace" presStyleCnt="0"/>
      <dgm:spPr/>
    </dgm:pt>
    <dgm:pt modelId="{93BCBD3B-CDA9-4D26-A41C-744223C60B33}" type="pres">
      <dgm:prSet presAssocID="{95FF56A4-4AA1-4A1D-AF89-75A094F6CAB0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C4E3F92D-1E4A-4C77-825C-B2C080AB2CFE}" type="presOf" srcId="{EA583604-8A82-4E10-800E-E6FD79B6E83F}" destId="{B9CD44A4-7C53-4525-94F3-6FE7DD435591}" srcOrd="0" destOrd="0" presId="urn:microsoft.com/office/officeart/2005/8/layout/hChevron3"/>
    <dgm:cxn modelId="{88AD785C-A307-4539-9B7D-06D9FBCE938B}" srcId="{D26E2493-65AA-4779-A016-04F8DC4E2590}" destId="{692599F5-96D0-487E-BBF2-E0B90D7A6F89}" srcOrd="0" destOrd="0" parTransId="{E2B4A3BB-CE62-44C1-AE2E-01CA6720140D}" sibTransId="{9175EDD5-6A12-490E-AC01-69A1BBA7D41E}"/>
    <dgm:cxn modelId="{D22F7860-053A-44AA-AABD-AB67D4BA9B25}" srcId="{D26E2493-65AA-4779-A016-04F8DC4E2590}" destId="{EA583604-8A82-4E10-800E-E6FD79B6E83F}" srcOrd="1" destOrd="0" parTransId="{459D4CF5-43D9-44DB-8839-638DF7A1CD3C}" sibTransId="{FB486AF0-58B6-48CD-A5D6-71D21328C323}"/>
    <dgm:cxn modelId="{63AF4861-0FE0-4B71-A4A3-1ECEB7FFA37A}" type="presOf" srcId="{D26E2493-65AA-4779-A016-04F8DC4E2590}" destId="{0BD0B89F-F608-42EB-8147-12646691FBF3}" srcOrd="0" destOrd="0" presId="urn:microsoft.com/office/officeart/2005/8/layout/hChevron3"/>
    <dgm:cxn modelId="{97CBAA7B-9053-4763-801B-DEC7798FDBA1}" srcId="{D26E2493-65AA-4779-A016-04F8DC4E2590}" destId="{95FF56A4-4AA1-4A1D-AF89-75A094F6CAB0}" srcOrd="2" destOrd="0" parTransId="{1B51846F-D598-4ADE-9139-D1DD1C2027EB}" sibTransId="{88D644E3-E81B-41B1-833E-D2545DDE0AD1}"/>
    <dgm:cxn modelId="{2D7CCED7-C967-41B8-8C8B-3F94FAA91D81}" type="presOf" srcId="{692599F5-96D0-487E-BBF2-E0B90D7A6F89}" destId="{2FC4482A-4658-4956-9E55-8B436F79C64E}" srcOrd="0" destOrd="0" presId="urn:microsoft.com/office/officeart/2005/8/layout/hChevron3"/>
    <dgm:cxn modelId="{E720DFE5-56AA-4986-A135-DC3325E0901A}" type="presOf" srcId="{95FF56A4-4AA1-4A1D-AF89-75A094F6CAB0}" destId="{93BCBD3B-CDA9-4D26-A41C-744223C60B33}" srcOrd="0" destOrd="0" presId="urn:microsoft.com/office/officeart/2005/8/layout/hChevron3"/>
    <dgm:cxn modelId="{EC68B5F1-9662-44DD-84CF-3920C0B34FED}" type="presParOf" srcId="{0BD0B89F-F608-42EB-8147-12646691FBF3}" destId="{2FC4482A-4658-4956-9E55-8B436F79C64E}" srcOrd="0" destOrd="0" presId="urn:microsoft.com/office/officeart/2005/8/layout/hChevron3"/>
    <dgm:cxn modelId="{29F9AE9F-BD7D-4682-99BF-0E428BBBD1A0}" type="presParOf" srcId="{0BD0B89F-F608-42EB-8147-12646691FBF3}" destId="{4B197916-1C61-4BFE-B4B0-EBB514CDB1E5}" srcOrd="1" destOrd="0" presId="urn:microsoft.com/office/officeart/2005/8/layout/hChevron3"/>
    <dgm:cxn modelId="{3F8F984A-9820-40C0-97B5-48BD2D6D5F56}" type="presParOf" srcId="{0BD0B89F-F608-42EB-8147-12646691FBF3}" destId="{B9CD44A4-7C53-4525-94F3-6FE7DD435591}" srcOrd="2" destOrd="0" presId="urn:microsoft.com/office/officeart/2005/8/layout/hChevron3"/>
    <dgm:cxn modelId="{3DC3D804-905F-403C-A2BB-70B24F7582AA}" type="presParOf" srcId="{0BD0B89F-F608-42EB-8147-12646691FBF3}" destId="{E4E77428-A04E-4D91-AB7C-D27A00B1E841}" srcOrd="3" destOrd="0" presId="urn:microsoft.com/office/officeart/2005/8/layout/hChevron3"/>
    <dgm:cxn modelId="{6A2FF78D-BE02-4281-83D0-1AFE0060CA99}" type="presParOf" srcId="{0BD0B89F-F608-42EB-8147-12646691FBF3}" destId="{93BCBD3B-CDA9-4D26-A41C-744223C60B33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6E2493-65AA-4779-A016-04F8DC4E2590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5FF56A4-4AA1-4A1D-AF89-75A094F6CAB0}">
      <dgm:prSet phldrT="[Texto]" custT="1"/>
      <dgm:spPr/>
      <dgm:t>
        <a:bodyPr/>
        <a:lstStyle/>
        <a:p>
          <a:pPr algn="ctr"/>
          <a:r>
            <a:rPr lang="es-MX" sz="2000" b="1" dirty="0"/>
            <a:t>PELO 2023-2024</a:t>
          </a:r>
        </a:p>
      </dgm:t>
    </dgm:pt>
    <dgm:pt modelId="{1B51846F-D598-4ADE-9139-D1DD1C2027EB}" type="parTrans" cxnId="{97CBAA7B-9053-4763-801B-DEC7798FDBA1}">
      <dgm:prSet/>
      <dgm:spPr/>
      <dgm:t>
        <a:bodyPr/>
        <a:lstStyle/>
        <a:p>
          <a:endParaRPr lang="es-MX"/>
        </a:p>
      </dgm:t>
    </dgm:pt>
    <dgm:pt modelId="{88D644E3-E81B-41B1-833E-D2545DDE0AD1}" type="sibTrans" cxnId="{97CBAA7B-9053-4763-801B-DEC7798FDBA1}">
      <dgm:prSet/>
      <dgm:spPr/>
      <dgm:t>
        <a:bodyPr/>
        <a:lstStyle/>
        <a:p>
          <a:endParaRPr lang="es-MX"/>
        </a:p>
      </dgm:t>
    </dgm:pt>
    <dgm:pt modelId="{EA583604-8A82-4E10-800E-E6FD79B6E83F}">
      <dgm:prSet phldrT="[Texto]" custT="1"/>
      <dgm:spPr/>
      <dgm:t>
        <a:bodyPr/>
        <a:lstStyle/>
        <a:p>
          <a:pPr algn="ctr"/>
          <a:r>
            <a:rPr lang="es-MX" sz="2000" b="1" dirty="0"/>
            <a:t>PELO 2020-2021</a:t>
          </a:r>
        </a:p>
      </dgm:t>
    </dgm:pt>
    <dgm:pt modelId="{FB486AF0-58B6-48CD-A5D6-71D21328C323}" type="sibTrans" cxnId="{D22F7860-053A-44AA-AABD-AB67D4BA9B25}">
      <dgm:prSet/>
      <dgm:spPr/>
      <dgm:t>
        <a:bodyPr/>
        <a:lstStyle/>
        <a:p>
          <a:endParaRPr lang="es-MX"/>
        </a:p>
      </dgm:t>
    </dgm:pt>
    <dgm:pt modelId="{459D4CF5-43D9-44DB-8839-638DF7A1CD3C}" type="parTrans" cxnId="{D22F7860-053A-44AA-AABD-AB67D4BA9B25}">
      <dgm:prSet/>
      <dgm:spPr/>
      <dgm:t>
        <a:bodyPr/>
        <a:lstStyle/>
        <a:p>
          <a:endParaRPr lang="es-MX"/>
        </a:p>
      </dgm:t>
    </dgm:pt>
    <dgm:pt modelId="{0BD0B89F-F608-42EB-8147-12646691FBF3}" type="pres">
      <dgm:prSet presAssocID="{D26E2493-65AA-4779-A016-04F8DC4E2590}" presName="Name0" presStyleCnt="0">
        <dgm:presLayoutVars>
          <dgm:dir/>
          <dgm:resizeHandles val="exact"/>
        </dgm:presLayoutVars>
      </dgm:prSet>
      <dgm:spPr/>
    </dgm:pt>
    <dgm:pt modelId="{B9CD44A4-7C53-4525-94F3-6FE7DD435591}" type="pres">
      <dgm:prSet presAssocID="{EA583604-8A82-4E10-800E-E6FD79B6E83F}" presName="parTxOnly" presStyleLbl="node1" presStyleIdx="0" presStyleCnt="2" custLinFactNeighborX="-6926" custLinFactNeighborY="-64483">
        <dgm:presLayoutVars>
          <dgm:bulletEnabled val="1"/>
        </dgm:presLayoutVars>
      </dgm:prSet>
      <dgm:spPr/>
    </dgm:pt>
    <dgm:pt modelId="{E4E77428-A04E-4D91-AB7C-D27A00B1E841}" type="pres">
      <dgm:prSet presAssocID="{FB486AF0-58B6-48CD-A5D6-71D21328C323}" presName="parSpace" presStyleCnt="0"/>
      <dgm:spPr/>
    </dgm:pt>
    <dgm:pt modelId="{93BCBD3B-CDA9-4D26-A41C-744223C60B33}" type="pres">
      <dgm:prSet presAssocID="{95FF56A4-4AA1-4A1D-AF89-75A094F6CAB0}" presName="parTxOnly" presStyleLbl="node1" presStyleIdx="1" presStyleCnt="2">
        <dgm:presLayoutVars>
          <dgm:bulletEnabled val="1"/>
        </dgm:presLayoutVars>
      </dgm:prSet>
      <dgm:spPr/>
    </dgm:pt>
  </dgm:ptLst>
  <dgm:cxnLst>
    <dgm:cxn modelId="{C4E3F92D-1E4A-4C77-825C-B2C080AB2CFE}" type="presOf" srcId="{EA583604-8A82-4E10-800E-E6FD79B6E83F}" destId="{B9CD44A4-7C53-4525-94F3-6FE7DD435591}" srcOrd="0" destOrd="0" presId="urn:microsoft.com/office/officeart/2005/8/layout/hChevron3"/>
    <dgm:cxn modelId="{D22F7860-053A-44AA-AABD-AB67D4BA9B25}" srcId="{D26E2493-65AA-4779-A016-04F8DC4E2590}" destId="{EA583604-8A82-4E10-800E-E6FD79B6E83F}" srcOrd="0" destOrd="0" parTransId="{459D4CF5-43D9-44DB-8839-638DF7A1CD3C}" sibTransId="{FB486AF0-58B6-48CD-A5D6-71D21328C323}"/>
    <dgm:cxn modelId="{63AF4861-0FE0-4B71-A4A3-1ECEB7FFA37A}" type="presOf" srcId="{D26E2493-65AA-4779-A016-04F8DC4E2590}" destId="{0BD0B89F-F608-42EB-8147-12646691FBF3}" srcOrd="0" destOrd="0" presId="urn:microsoft.com/office/officeart/2005/8/layout/hChevron3"/>
    <dgm:cxn modelId="{97CBAA7B-9053-4763-801B-DEC7798FDBA1}" srcId="{D26E2493-65AA-4779-A016-04F8DC4E2590}" destId="{95FF56A4-4AA1-4A1D-AF89-75A094F6CAB0}" srcOrd="1" destOrd="0" parTransId="{1B51846F-D598-4ADE-9139-D1DD1C2027EB}" sibTransId="{88D644E3-E81B-41B1-833E-D2545DDE0AD1}"/>
    <dgm:cxn modelId="{E720DFE5-56AA-4986-A135-DC3325E0901A}" type="presOf" srcId="{95FF56A4-4AA1-4A1D-AF89-75A094F6CAB0}" destId="{93BCBD3B-CDA9-4D26-A41C-744223C60B33}" srcOrd="0" destOrd="0" presId="urn:microsoft.com/office/officeart/2005/8/layout/hChevron3"/>
    <dgm:cxn modelId="{3F8F984A-9820-40C0-97B5-48BD2D6D5F56}" type="presParOf" srcId="{0BD0B89F-F608-42EB-8147-12646691FBF3}" destId="{B9CD44A4-7C53-4525-94F3-6FE7DD435591}" srcOrd="0" destOrd="0" presId="urn:microsoft.com/office/officeart/2005/8/layout/hChevron3"/>
    <dgm:cxn modelId="{3DC3D804-905F-403C-A2BB-70B24F7582AA}" type="presParOf" srcId="{0BD0B89F-F608-42EB-8147-12646691FBF3}" destId="{E4E77428-A04E-4D91-AB7C-D27A00B1E841}" srcOrd="1" destOrd="0" presId="urn:microsoft.com/office/officeart/2005/8/layout/hChevron3"/>
    <dgm:cxn modelId="{6A2FF78D-BE02-4281-83D0-1AFE0060CA99}" type="presParOf" srcId="{0BD0B89F-F608-42EB-8147-12646691FBF3}" destId="{93BCBD3B-CDA9-4D26-A41C-744223C60B33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6E2493-65AA-4779-A016-04F8DC4E2590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5FF56A4-4AA1-4A1D-AF89-75A094F6CAB0}">
      <dgm:prSet phldrT="[Texto]" custT="1"/>
      <dgm:spPr/>
      <dgm:t>
        <a:bodyPr/>
        <a:lstStyle/>
        <a:p>
          <a:pPr algn="ctr"/>
          <a:r>
            <a:rPr lang="es-MX" sz="2000" b="1" dirty="0"/>
            <a:t>PELO 2023-2024</a:t>
          </a:r>
        </a:p>
      </dgm:t>
    </dgm:pt>
    <dgm:pt modelId="{1B51846F-D598-4ADE-9139-D1DD1C2027EB}" type="parTrans" cxnId="{97CBAA7B-9053-4763-801B-DEC7798FDBA1}">
      <dgm:prSet/>
      <dgm:spPr/>
      <dgm:t>
        <a:bodyPr/>
        <a:lstStyle/>
        <a:p>
          <a:endParaRPr lang="es-MX"/>
        </a:p>
      </dgm:t>
    </dgm:pt>
    <dgm:pt modelId="{88D644E3-E81B-41B1-833E-D2545DDE0AD1}" type="sibTrans" cxnId="{97CBAA7B-9053-4763-801B-DEC7798FDBA1}">
      <dgm:prSet/>
      <dgm:spPr/>
      <dgm:t>
        <a:bodyPr/>
        <a:lstStyle/>
        <a:p>
          <a:endParaRPr lang="es-MX"/>
        </a:p>
      </dgm:t>
    </dgm:pt>
    <dgm:pt modelId="{EA583604-8A82-4E10-800E-E6FD79B6E83F}">
      <dgm:prSet phldrT="[Texto]" custT="1"/>
      <dgm:spPr/>
      <dgm:t>
        <a:bodyPr/>
        <a:lstStyle/>
        <a:p>
          <a:pPr algn="ctr"/>
          <a:r>
            <a:rPr lang="es-MX" sz="2000" b="1" dirty="0"/>
            <a:t>PELO 2020-2021</a:t>
          </a:r>
        </a:p>
      </dgm:t>
    </dgm:pt>
    <dgm:pt modelId="{FB486AF0-58B6-48CD-A5D6-71D21328C323}" type="sibTrans" cxnId="{D22F7860-053A-44AA-AABD-AB67D4BA9B25}">
      <dgm:prSet/>
      <dgm:spPr/>
      <dgm:t>
        <a:bodyPr/>
        <a:lstStyle/>
        <a:p>
          <a:endParaRPr lang="es-MX"/>
        </a:p>
      </dgm:t>
    </dgm:pt>
    <dgm:pt modelId="{459D4CF5-43D9-44DB-8839-638DF7A1CD3C}" type="parTrans" cxnId="{D22F7860-053A-44AA-AABD-AB67D4BA9B25}">
      <dgm:prSet/>
      <dgm:spPr/>
      <dgm:t>
        <a:bodyPr/>
        <a:lstStyle/>
        <a:p>
          <a:endParaRPr lang="es-MX"/>
        </a:p>
      </dgm:t>
    </dgm:pt>
    <dgm:pt modelId="{0BD0B89F-F608-42EB-8147-12646691FBF3}" type="pres">
      <dgm:prSet presAssocID="{D26E2493-65AA-4779-A016-04F8DC4E2590}" presName="Name0" presStyleCnt="0">
        <dgm:presLayoutVars>
          <dgm:dir/>
          <dgm:resizeHandles val="exact"/>
        </dgm:presLayoutVars>
      </dgm:prSet>
      <dgm:spPr/>
    </dgm:pt>
    <dgm:pt modelId="{B9CD44A4-7C53-4525-94F3-6FE7DD435591}" type="pres">
      <dgm:prSet presAssocID="{EA583604-8A82-4E10-800E-E6FD79B6E83F}" presName="parTxOnly" presStyleLbl="node1" presStyleIdx="0" presStyleCnt="2" custLinFactNeighborX="-6926" custLinFactNeighborY="-64483">
        <dgm:presLayoutVars>
          <dgm:bulletEnabled val="1"/>
        </dgm:presLayoutVars>
      </dgm:prSet>
      <dgm:spPr/>
    </dgm:pt>
    <dgm:pt modelId="{E4E77428-A04E-4D91-AB7C-D27A00B1E841}" type="pres">
      <dgm:prSet presAssocID="{FB486AF0-58B6-48CD-A5D6-71D21328C323}" presName="parSpace" presStyleCnt="0"/>
      <dgm:spPr/>
    </dgm:pt>
    <dgm:pt modelId="{93BCBD3B-CDA9-4D26-A41C-744223C60B33}" type="pres">
      <dgm:prSet presAssocID="{95FF56A4-4AA1-4A1D-AF89-75A094F6CAB0}" presName="parTxOnly" presStyleLbl="node1" presStyleIdx="1" presStyleCnt="2">
        <dgm:presLayoutVars>
          <dgm:bulletEnabled val="1"/>
        </dgm:presLayoutVars>
      </dgm:prSet>
      <dgm:spPr/>
    </dgm:pt>
  </dgm:ptLst>
  <dgm:cxnLst>
    <dgm:cxn modelId="{C4E3F92D-1E4A-4C77-825C-B2C080AB2CFE}" type="presOf" srcId="{EA583604-8A82-4E10-800E-E6FD79B6E83F}" destId="{B9CD44A4-7C53-4525-94F3-6FE7DD435591}" srcOrd="0" destOrd="0" presId="urn:microsoft.com/office/officeart/2005/8/layout/hChevron3"/>
    <dgm:cxn modelId="{D22F7860-053A-44AA-AABD-AB67D4BA9B25}" srcId="{D26E2493-65AA-4779-A016-04F8DC4E2590}" destId="{EA583604-8A82-4E10-800E-E6FD79B6E83F}" srcOrd="0" destOrd="0" parTransId="{459D4CF5-43D9-44DB-8839-638DF7A1CD3C}" sibTransId="{FB486AF0-58B6-48CD-A5D6-71D21328C323}"/>
    <dgm:cxn modelId="{63AF4861-0FE0-4B71-A4A3-1ECEB7FFA37A}" type="presOf" srcId="{D26E2493-65AA-4779-A016-04F8DC4E2590}" destId="{0BD0B89F-F608-42EB-8147-12646691FBF3}" srcOrd="0" destOrd="0" presId="urn:microsoft.com/office/officeart/2005/8/layout/hChevron3"/>
    <dgm:cxn modelId="{97CBAA7B-9053-4763-801B-DEC7798FDBA1}" srcId="{D26E2493-65AA-4779-A016-04F8DC4E2590}" destId="{95FF56A4-4AA1-4A1D-AF89-75A094F6CAB0}" srcOrd="1" destOrd="0" parTransId="{1B51846F-D598-4ADE-9139-D1DD1C2027EB}" sibTransId="{88D644E3-E81B-41B1-833E-D2545DDE0AD1}"/>
    <dgm:cxn modelId="{E720DFE5-56AA-4986-A135-DC3325E0901A}" type="presOf" srcId="{95FF56A4-4AA1-4A1D-AF89-75A094F6CAB0}" destId="{93BCBD3B-CDA9-4D26-A41C-744223C60B33}" srcOrd="0" destOrd="0" presId="urn:microsoft.com/office/officeart/2005/8/layout/hChevron3"/>
    <dgm:cxn modelId="{3F8F984A-9820-40C0-97B5-48BD2D6D5F56}" type="presParOf" srcId="{0BD0B89F-F608-42EB-8147-12646691FBF3}" destId="{B9CD44A4-7C53-4525-94F3-6FE7DD435591}" srcOrd="0" destOrd="0" presId="urn:microsoft.com/office/officeart/2005/8/layout/hChevron3"/>
    <dgm:cxn modelId="{3DC3D804-905F-403C-A2BB-70B24F7582AA}" type="presParOf" srcId="{0BD0B89F-F608-42EB-8147-12646691FBF3}" destId="{E4E77428-A04E-4D91-AB7C-D27A00B1E841}" srcOrd="1" destOrd="0" presId="urn:microsoft.com/office/officeart/2005/8/layout/hChevron3"/>
    <dgm:cxn modelId="{6A2FF78D-BE02-4281-83D0-1AFE0060CA99}" type="presParOf" srcId="{0BD0B89F-F608-42EB-8147-12646691FBF3}" destId="{93BCBD3B-CDA9-4D26-A41C-744223C60B33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6E2493-65AA-4779-A016-04F8DC4E2590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5FF56A4-4AA1-4A1D-AF89-75A094F6CAB0}">
      <dgm:prSet phldrT="[Texto]" custT="1"/>
      <dgm:spPr/>
      <dgm:t>
        <a:bodyPr/>
        <a:lstStyle/>
        <a:p>
          <a:pPr algn="ctr"/>
          <a:r>
            <a:rPr lang="es-MX" sz="2000" b="1" dirty="0"/>
            <a:t>PELO 2023-2024</a:t>
          </a:r>
        </a:p>
      </dgm:t>
    </dgm:pt>
    <dgm:pt modelId="{1B51846F-D598-4ADE-9139-D1DD1C2027EB}" type="parTrans" cxnId="{97CBAA7B-9053-4763-801B-DEC7798FDBA1}">
      <dgm:prSet/>
      <dgm:spPr/>
      <dgm:t>
        <a:bodyPr/>
        <a:lstStyle/>
        <a:p>
          <a:endParaRPr lang="es-MX"/>
        </a:p>
      </dgm:t>
    </dgm:pt>
    <dgm:pt modelId="{88D644E3-E81B-41B1-833E-D2545DDE0AD1}" type="sibTrans" cxnId="{97CBAA7B-9053-4763-801B-DEC7798FDBA1}">
      <dgm:prSet/>
      <dgm:spPr/>
      <dgm:t>
        <a:bodyPr/>
        <a:lstStyle/>
        <a:p>
          <a:endParaRPr lang="es-MX"/>
        </a:p>
      </dgm:t>
    </dgm:pt>
    <dgm:pt modelId="{0BD0B89F-F608-42EB-8147-12646691FBF3}" type="pres">
      <dgm:prSet presAssocID="{D26E2493-65AA-4779-A016-04F8DC4E2590}" presName="Name0" presStyleCnt="0">
        <dgm:presLayoutVars>
          <dgm:dir/>
          <dgm:resizeHandles val="exact"/>
        </dgm:presLayoutVars>
      </dgm:prSet>
      <dgm:spPr/>
    </dgm:pt>
    <dgm:pt modelId="{93BCBD3B-CDA9-4D26-A41C-744223C60B33}" type="pres">
      <dgm:prSet presAssocID="{95FF56A4-4AA1-4A1D-AF89-75A094F6CAB0}" presName="parTxOnly" presStyleLbl="node1" presStyleIdx="0" presStyleCnt="1" custLinFactNeighborX="609" custLinFactNeighborY="-94053">
        <dgm:presLayoutVars>
          <dgm:bulletEnabled val="1"/>
        </dgm:presLayoutVars>
      </dgm:prSet>
      <dgm:spPr/>
    </dgm:pt>
  </dgm:ptLst>
  <dgm:cxnLst>
    <dgm:cxn modelId="{63AF4861-0FE0-4B71-A4A3-1ECEB7FFA37A}" type="presOf" srcId="{D26E2493-65AA-4779-A016-04F8DC4E2590}" destId="{0BD0B89F-F608-42EB-8147-12646691FBF3}" srcOrd="0" destOrd="0" presId="urn:microsoft.com/office/officeart/2005/8/layout/hChevron3"/>
    <dgm:cxn modelId="{97CBAA7B-9053-4763-801B-DEC7798FDBA1}" srcId="{D26E2493-65AA-4779-A016-04F8DC4E2590}" destId="{95FF56A4-4AA1-4A1D-AF89-75A094F6CAB0}" srcOrd="0" destOrd="0" parTransId="{1B51846F-D598-4ADE-9139-D1DD1C2027EB}" sibTransId="{88D644E3-E81B-41B1-833E-D2545DDE0AD1}"/>
    <dgm:cxn modelId="{E720DFE5-56AA-4986-A135-DC3325E0901A}" type="presOf" srcId="{95FF56A4-4AA1-4A1D-AF89-75A094F6CAB0}" destId="{93BCBD3B-CDA9-4D26-A41C-744223C60B33}" srcOrd="0" destOrd="0" presId="urn:microsoft.com/office/officeart/2005/8/layout/hChevron3"/>
    <dgm:cxn modelId="{6A2FF78D-BE02-4281-83D0-1AFE0060CA99}" type="presParOf" srcId="{0BD0B89F-F608-42EB-8147-12646691FBF3}" destId="{93BCBD3B-CDA9-4D26-A41C-744223C60B33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4482A-4658-4956-9E55-8B436F79C64E}">
      <dsp:nvSpPr>
        <dsp:cNvPr id="0" name=""/>
        <dsp:cNvSpPr/>
      </dsp:nvSpPr>
      <dsp:spPr>
        <a:xfrm>
          <a:off x="5393" y="0"/>
          <a:ext cx="4716087" cy="63880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2017-2018</a:t>
          </a:r>
        </a:p>
      </dsp:txBody>
      <dsp:txXfrm>
        <a:off x="5393" y="0"/>
        <a:ext cx="4556387" cy="638801"/>
      </dsp:txXfrm>
    </dsp:sp>
    <dsp:sp modelId="{B9CD44A4-7C53-4525-94F3-6FE7DD435591}">
      <dsp:nvSpPr>
        <dsp:cNvPr id="0" name=""/>
        <dsp:cNvSpPr/>
      </dsp:nvSpPr>
      <dsp:spPr>
        <a:xfrm>
          <a:off x="3712935" y="0"/>
          <a:ext cx="4716087" cy="638801"/>
        </a:xfrm>
        <a:prstGeom prst="chevron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2020-2021</a:t>
          </a:r>
        </a:p>
      </dsp:txBody>
      <dsp:txXfrm>
        <a:off x="4032336" y="0"/>
        <a:ext cx="4077286" cy="638801"/>
      </dsp:txXfrm>
    </dsp:sp>
    <dsp:sp modelId="{93BCBD3B-CDA9-4D26-A41C-744223C60B33}">
      <dsp:nvSpPr>
        <dsp:cNvPr id="0" name=""/>
        <dsp:cNvSpPr/>
      </dsp:nvSpPr>
      <dsp:spPr>
        <a:xfrm>
          <a:off x="7551132" y="0"/>
          <a:ext cx="4716087" cy="638801"/>
        </a:xfrm>
        <a:prstGeom prst="chevron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2023-2024</a:t>
          </a:r>
        </a:p>
      </dsp:txBody>
      <dsp:txXfrm>
        <a:off x="7870533" y="0"/>
        <a:ext cx="4077286" cy="638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4482A-4658-4956-9E55-8B436F79C64E}">
      <dsp:nvSpPr>
        <dsp:cNvPr id="0" name=""/>
        <dsp:cNvSpPr/>
      </dsp:nvSpPr>
      <dsp:spPr>
        <a:xfrm>
          <a:off x="5393" y="0"/>
          <a:ext cx="4716087" cy="63880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2017-2018</a:t>
          </a:r>
        </a:p>
      </dsp:txBody>
      <dsp:txXfrm>
        <a:off x="5393" y="0"/>
        <a:ext cx="4556387" cy="638801"/>
      </dsp:txXfrm>
    </dsp:sp>
    <dsp:sp modelId="{B9CD44A4-7C53-4525-94F3-6FE7DD435591}">
      <dsp:nvSpPr>
        <dsp:cNvPr id="0" name=""/>
        <dsp:cNvSpPr/>
      </dsp:nvSpPr>
      <dsp:spPr>
        <a:xfrm>
          <a:off x="3712935" y="0"/>
          <a:ext cx="4716087" cy="638801"/>
        </a:xfrm>
        <a:prstGeom prst="chevron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2020-2021</a:t>
          </a:r>
        </a:p>
      </dsp:txBody>
      <dsp:txXfrm>
        <a:off x="4032336" y="0"/>
        <a:ext cx="4077286" cy="638801"/>
      </dsp:txXfrm>
    </dsp:sp>
    <dsp:sp modelId="{93BCBD3B-CDA9-4D26-A41C-744223C60B33}">
      <dsp:nvSpPr>
        <dsp:cNvPr id="0" name=""/>
        <dsp:cNvSpPr/>
      </dsp:nvSpPr>
      <dsp:spPr>
        <a:xfrm>
          <a:off x="7551132" y="0"/>
          <a:ext cx="4716087" cy="638801"/>
        </a:xfrm>
        <a:prstGeom prst="chevron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2023-2024</a:t>
          </a:r>
        </a:p>
      </dsp:txBody>
      <dsp:txXfrm>
        <a:off x="7870533" y="0"/>
        <a:ext cx="4077286" cy="6388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4482A-4658-4956-9E55-8B436F79C64E}">
      <dsp:nvSpPr>
        <dsp:cNvPr id="0" name=""/>
        <dsp:cNvSpPr/>
      </dsp:nvSpPr>
      <dsp:spPr>
        <a:xfrm>
          <a:off x="5393" y="0"/>
          <a:ext cx="4716087" cy="63880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2017-2018</a:t>
          </a:r>
        </a:p>
      </dsp:txBody>
      <dsp:txXfrm>
        <a:off x="5393" y="0"/>
        <a:ext cx="4556387" cy="638801"/>
      </dsp:txXfrm>
    </dsp:sp>
    <dsp:sp modelId="{B9CD44A4-7C53-4525-94F3-6FE7DD435591}">
      <dsp:nvSpPr>
        <dsp:cNvPr id="0" name=""/>
        <dsp:cNvSpPr/>
      </dsp:nvSpPr>
      <dsp:spPr>
        <a:xfrm>
          <a:off x="3712935" y="0"/>
          <a:ext cx="4716087" cy="638801"/>
        </a:xfrm>
        <a:prstGeom prst="chevron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2020-2021</a:t>
          </a:r>
        </a:p>
      </dsp:txBody>
      <dsp:txXfrm>
        <a:off x="4032336" y="0"/>
        <a:ext cx="4077286" cy="638801"/>
      </dsp:txXfrm>
    </dsp:sp>
    <dsp:sp modelId="{93BCBD3B-CDA9-4D26-A41C-744223C60B33}">
      <dsp:nvSpPr>
        <dsp:cNvPr id="0" name=""/>
        <dsp:cNvSpPr/>
      </dsp:nvSpPr>
      <dsp:spPr>
        <a:xfrm>
          <a:off x="7551132" y="0"/>
          <a:ext cx="4716087" cy="638801"/>
        </a:xfrm>
        <a:prstGeom prst="chevron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2023-2024</a:t>
          </a:r>
        </a:p>
      </dsp:txBody>
      <dsp:txXfrm>
        <a:off x="7870533" y="0"/>
        <a:ext cx="4077286" cy="6388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D44A4-7C53-4525-94F3-6FE7DD435591}">
      <dsp:nvSpPr>
        <dsp:cNvPr id="0" name=""/>
        <dsp:cNvSpPr/>
      </dsp:nvSpPr>
      <dsp:spPr>
        <a:xfrm>
          <a:off x="0" y="0"/>
          <a:ext cx="6807465" cy="63880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2020-2021</a:t>
          </a:r>
        </a:p>
      </dsp:txBody>
      <dsp:txXfrm>
        <a:off x="0" y="0"/>
        <a:ext cx="6647765" cy="638801"/>
      </dsp:txXfrm>
    </dsp:sp>
    <dsp:sp modelId="{93BCBD3B-CDA9-4D26-A41C-744223C60B33}">
      <dsp:nvSpPr>
        <dsp:cNvPr id="0" name=""/>
        <dsp:cNvSpPr/>
      </dsp:nvSpPr>
      <dsp:spPr>
        <a:xfrm>
          <a:off x="5455559" y="0"/>
          <a:ext cx="6807465" cy="638801"/>
        </a:xfrm>
        <a:prstGeom prst="chevron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2023-2024</a:t>
          </a:r>
        </a:p>
      </dsp:txBody>
      <dsp:txXfrm>
        <a:off x="5774960" y="0"/>
        <a:ext cx="6168664" cy="6388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D44A4-7C53-4525-94F3-6FE7DD435591}">
      <dsp:nvSpPr>
        <dsp:cNvPr id="0" name=""/>
        <dsp:cNvSpPr/>
      </dsp:nvSpPr>
      <dsp:spPr>
        <a:xfrm>
          <a:off x="0" y="0"/>
          <a:ext cx="6807465" cy="63880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2020-2021</a:t>
          </a:r>
        </a:p>
      </dsp:txBody>
      <dsp:txXfrm>
        <a:off x="0" y="0"/>
        <a:ext cx="6647765" cy="638801"/>
      </dsp:txXfrm>
    </dsp:sp>
    <dsp:sp modelId="{93BCBD3B-CDA9-4D26-A41C-744223C60B33}">
      <dsp:nvSpPr>
        <dsp:cNvPr id="0" name=""/>
        <dsp:cNvSpPr/>
      </dsp:nvSpPr>
      <dsp:spPr>
        <a:xfrm>
          <a:off x="5455559" y="0"/>
          <a:ext cx="6807465" cy="638801"/>
        </a:xfrm>
        <a:prstGeom prst="chevron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2023-2024</a:t>
          </a:r>
        </a:p>
      </dsp:txBody>
      <dsp:txXfrm>
        <a:off x="5774960" y="0"/>
        <a:ext cx="6168664" cy="6388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CBD3B-CDA9-4D26-A41C-744223C60B33}">
      <dsp:nvSpPr>
        <dsp:cNvPr id="0" name=""/>
        <dsp:cNvSpPr/>
      </dsp:nvSpPr>
      <dsp:spPr>
        <a:xfrm>
          <a:off x="11984" y="0"/>
          <a:ext cx="12260628" cy="63880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 dirty="0"/>
            <a:t>PELO 2023-2024</a:t>
          </a:r>
        </a:p>
      </dsp:txBody>
      <dsp:txXfrm>
        <a:off x="11984" y="0"/>
        <a:ext cx="12100928" cy="638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EAD45-8C92-4B96-ADB1-1690B6C2E8C8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EC8F4-E109-4269-8B8A-7D3CBCCF6B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8310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EF5E1-37CB-1C8C-936C-920DDE2D8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09E1EBB-0857-79EC-AFD8-30084A0B29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8AEA943-5A48-91ED-4218-2CE9F71B8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28F22E-9F09-8496-3708-50C6471894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EC8F4-E109-4269-8B8A-7D3CBCCF6BAB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5695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23616-B975-4661-E6D5-1DDF1E18A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336BEFF-C1B6-2D9C-4D69-691589969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EBE0932-4D3A-08A7-BF14-FF4E7D9543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E6F914-BA63-A0A4-DF26-42AA87E51F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EC8F4-E109-4269-8B8A-7D3CBCCF6BAB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2151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7D0C5-61EC-71B0-F6D8-3B86FC262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5DC75CE-6C05-C735-1481-A02F36AAD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E655A8F-6F4F-75CC-81F2-7E1B38C3C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E6F6C5-675E-95F3-FE6D-E34770CD0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EC8F4-E109-4269-8B8A-7D3CBCCF6BAB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553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7D0C5-61EC-71B0-F6D8-3B86FC262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5DC75CE-6C05-C735-1481-A02F36AAD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E655A8F-6F4F-75CC-81F2-7E1B38C3C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E6F6C5-675E-95F3-FE6D-E34770CD0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EC8F4-E109-4269-8B8A-7D3CBCCF6BAB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553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7D0C5-61EC-71B0-F6D8-3B86FC262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5DC75CE-6C05-C735-1481-A02F36AAD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E655A8F-6F4F-75CC-81F2-7E1B38C3C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E6F6C5-675E-95F3-FE6D-E34770CD0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EC8F4-E109-4269-8B8A-7D3CBCCF6BAB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553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7D0C5-61EC-71B0-F6D8-3B86FC262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5DC75CE-6C05-C735-1481-A02F36AAD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E655A8F-6F4F-75CC-81F2-7E1B38C3C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E6F6C5-675E-95F3-FE6D-E34770CD0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EC8F4-E109-4269-8B8A-7D3CBCCF6BAB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553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3A82B0-987D-1CA8-CA0B-23B9F9ECD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55B5B1-13D2-F0B0-80F6-D18D2EA86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044F8C-5E30-CA45-B0DF-F86BEEA6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DA182B-09F3-371D-3392-83D3753D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A84A54-EAE8-DCBA-D7F2-95781ECA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793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F2E2C-91A0-425C-7CCA-F151DF092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2F4E45-314D-3468-A07B-7B10A4286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69B086-07ED-C898-9DE8-50737CB3C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DF8BE3-C734-ED79-5B2D-75ADF954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DBBEA1-0405-B6C8-F816-9C7A7275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30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20F34B7-C45B-4D33-FDE5-9F65E1FBC4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A54A7D-A992-CAC2-25E2-171EAC40C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1BB150-395F-FBDD-06B9-5D93030F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0C806D-A0FA-0761-1F4D-C093FCEFC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DC055B-38B5-00F3-CAE4-21376E9B9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825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2B3B3-D816-00C7-CF4C-0346EF2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AC359C-7EFD-9F16-DEBB-1ACBE4C33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D819AA-8C59-927F-9E83-542041F96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488FC6-30AC-DF3F-DC2E-B4AAB38F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542AD6-8EEB-51D3-2FAF-B0105848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361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6CD9A-4E4C-A9EB-CAA7-BF4D79741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B412E3-AB54-B7C6-209A-3ABAACCD8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0C5F65-093F-84FB-6166-19410727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8459CF-B1AC-A6D3-F738-B16F1795E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A9C32-7081-ABE4-37AA-9D2C0E9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06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ABFB95-D826-F775-7D03-4CE756DEA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38A108-EEDC-184E-A79E-CCF4C40E1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1185E2F-6B9E-1CB1-ECE0-FD849E420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1B335C-1431-128A-D610-256717DB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9D34D9-CC1C-1EC4-C28E-4D8BEFDB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87CBD0-573D-BB7D-FF52-400EEF738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8115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A2F3F1-9B66-507B-3ED2-A66612334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DCA775-78A1-468F-3B92-4DF40A9C1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DFA6E1-0A91-4A97-D8F2-21A6A6BBD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754F5A4-8FE6-0C38-D082-2A0BB9F76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15F525C-6938-1416-BAB6-745C02230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7B6DDC5-115E-9C3F-2ED5-4ED51660B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D5C345-8A6B-DD1E-6209-54F38BB3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2791A7-3C67-0A33-7EC1-B2ADFF7B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123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1C7013-5593-6272-DCBE-CD00F7C8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BF35B1-072E-3CC2-3FB9-BF85CF82E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1A363E-CD8C-74C4-89E5-C19558A01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475C6CF-325A-044D-1C0C-32D9B476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35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6BA84B2-E182-5D2A-E682-CAEC37250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21D3A0-E04D-2FC7-B774-B5965F78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246AB68-BC31-6796-08D3-280FC601D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284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B0857-0DDB-C880-F019-E1A87A8A8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FCD0E-9E1B-8803-8EEF-60FDF383C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BF6969-7546-227B-38A4-6E5C72D59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DA9C23-CE2B-CBFA-AC82-EA9E526B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9D89FC-3387-B07D-43E8-92DF74135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AF232B-4F6A-8336-F475-2AC007E1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379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C87CF-AFCC-ED66-765C-1F7D635B3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EA7EEA9-792E-091D-0962-13A98C4AD2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34C37D-6D7F-5FCF-D10A-DF0D25578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A060BC-AAB5-7B72-C710-6F9F856D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B4B7D4-0123-0AAE-2008-8ABB1E53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375B05-F254-3AC7-5CAD-25EE95E42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078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CE16B5-1412-59A1-3EBD-131A58740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15E487-CD36-C568-12F3-B8D720988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66E78A-980F-FF46-685E-7D27DE438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8B985-F82F-4773-9DFF-B6141B6FDCBE}" type="datetimeFigureOut">
              <a:rPr lang="es-MX" smtClean="0"/>
              <a:t>30/01/2026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AE5F95-BFD2-0D39-4C9D-B98D0716E9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465D72-5D90-7A70-79BE-13202BFFE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BE80-54E2-40C7-8B4E-AD73DFF0CAC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366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2.png"/><Relationship Id="rId9" Type="http://schemas.microsoft.com/office/2007/relationships/diagramDrawing" Target="../diagrams/drawing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2.png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119DB-BF4D-79A2-7D9E-6F1FF26E4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9EFC6C7F-FD92-C165-FDE4-C93AE4245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568" y="152049"/>
            <a:ext cx="4652963" cy="2698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CAA5332-77B8-DF65-C973-FA8D780426F1}"/>
              </a:ext>
            </a:extLst>
          </p:cNvPr>
          <p:cNvSpPr txBox="1"/>
          <p:nvPr/>
        </p:nvSpPr>
        <p:spPr>
          <a:xfrm>
            <a:off x="2249201" y="3240718"/>
            <a:ext cx="9352885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500" b="1" dirty="0">
                <a:solidFill>
                  <a:srgbClr val="7030A0"/>
                </a:solidFill>
                <a:latin typeface="Congenial Black" panose="020F0502020204030204" pitchFamily="2" charset="0"/>
              </a:rPr>
              <a:t>Línea del tiempo de acciones afirmativas por grupo de atención prioritaria</a:t>
            </a:r>
          </a:p>
          <a:p>
            <a:pPr algn="ctr"/>
            <a:endParaRPr lang="es-MX" sz="2000" b="1" dirty="0">
              <a:solidFill>
                <a:srgbClr val="7030A0"/>
              </a:solidFill>
              <a:latin typeface="Congenial Black" panose="020F0502020204030204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586E4E1-A4D8-E506-75DE-94E7330D55D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778"/>
          <a:stretch>
            <a:fillRect/>
          </a:stretch>
        </p:blipFill>
        <p:spPr>
          <a:xfrm>
            <a:off x="0" y="0"/>
            <a:ext cx="18511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158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7827F-6834-B1B6-807F-78C8083A2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>
            <a:extLst>
              <a:ext uri="{FF2B5EF4-FFF2-40B4-BE49-F238E27FC236}">
                <a16:creationId xmlns:a16="http://schemas.microsoft.com/office/drawing/2014/main" id="{8B057686-E7F9-F959-0C0E-8A145B916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6" y="115540"/>
            <a:ext cx="30384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 descr="Un dibujo de un perro&#10;&#10;El contenido generado por IA puede ser incorrecto.">
            <a:extLst>
              <a:ext uri="{FF2B5EF4-FFF2-40B4-BE49-F238E27FC236}">
                <a16:creationId xmlns:a16="http://schemas.microsoft.com/office/drawing/2014/main" id="{8B5DC4D8-35DE-0F90-7974-BBDCC1D2A03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7019" r="-1" b="19800"/>
          <a:stretch>
            <a:fillRect/>
          </a:stretch>
        </p:blipFill>
        <p:spPr>
          <a:xfrm rot="5400000" flipH="1">
            <a:off x="708910" y="4342592"/>
            <a:ext cx="1806497" cy="3224315"/>
          </a:xfrm>
          <a:prstGeom prst="rtTriangle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3F5AD90C-6ED4-3281-32CE-B7F19F0E0355}"/>
              </a:ext>
            </a:extLst>
          </p:cNvPr>
          <p:cNvGraphicFramePr/>
          <p:nvPr/>
        </p:nvGraphicFramePr>
        <p:xfrm>
          <a:off x="-80614" y="2118732"/>
          <a:ext cx="12272613" cy="63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FA5DE4F9-D46F-5E00-B9FD-5A2C471C7BCF}"/>
              </a:ext>
            </a:extLst>
          </p:cNvPr>
          <p:cNvSpPr txBox="1"/>
          <p:nvPr/>
        </p:nvSpPr>
        <p:spPr>
          <a:xfrm>
            <a:off x="3606010" y="724688"/>
            <a:ext cx="821799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2600" b="1" dirty="0">
                <a:solidFill>
                  <a:prstClr val="black"/>
                </a:solidFill>
                <a:latin typeface="Congenial Black" panose="020F0502020204030204" pitchFamily="2" charset="0"/>
              </a:rPr>
              <a:t>Acciones afirmativas en favor de las personas jóvenes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genial Black" panose="020F0502020204030204" pitchFamily="2" charset="0"/>
              <a:ea typeface="+mn-ea"/>
              <a:cs typeface="+mn-cs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1F7123-6C6F-D36A-ACFF-51E4F0AC225E}"/>
              </a:ext>
            </a:extLst>
          </p:cNvPr>
          <p:cNvSpPr txBox="1"/>
          <p:nvPr/>
        </p:nvSpPr>
        <p:spPr>
          <a:xfrm>
            <a:off x="1505416" y="3109033"/>
            <a:ext cx="7738946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Clr>
                <a:schemeClr val="tx1"/>
              </a:buClr>
              <a:buFont typeface="Arial Narrow" panose="020B0606020202030204" pitchFamily="34" charset="0"/>
              <a:buChar char="■"/>
              <a:defRPr/>
            </a:pPr>
            <a:r>
              <a:rPr lang="es-MX" sz="22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MR: </a:t>
            </a:r>
            <a:r>
              <a:rPr lang="es-MX" sz="22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7 fórmulas de las cuales al menos 1 en bloque alto o medio (obligatoria).</a:t>
            </a:r>
          </a:p>
          <a:p>
            <a:pPr marL="342900" indent="-342900" algn="just">
              <a:buClr>
                <a:schemeClr val="tx1"/>
              </a:buClr>
              <a:buFont typeface="Arial Narrow" panose="020B0606020202030204" pitchFamily="34" charset="0"/>
              <a:buChar char="■"/>
              <a:defRPr/>
            </a:pPr>
            <a:endParaRPr lang="es-MX" sz="22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chemeClr val="tx1"/>
              </a:buClr>
              <a:buFont typeface="Arial Narrow" panose="020B0606020202030204" pitchFamily="34" charset="0"/>
              <a:buChar char="■"/>
              <a:defRPr/>
            </a:pPr>
            <a:r>
              <a:rPr lang="es-MX" sz="22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RP:</a:t>
            </a:r>
            <a:r>
              <a:rPr lang="es-MX" sz="22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4 fórmulas (obligatoria).</a:t>
            </a:r>
          </a:p>
          <a:p>
            <a:pPr marL="342900" indent="-342900" algn="just">
              <a:buClr>
                <a:schemeClr val="tx1"/>
              </a:buClr>
              <a:buFont typeface="Arial Narrow" panose="020B0606020202030204" pitchFamily="34" charset="0"/>
              <a:buChar char="■"/>
              <a:defRPr/>
            </a:pPr>
            <a:endParaRPr lang="es-MX" sz="22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chemeClr val="tx1"/>
              </a:buClr>
              <a:buFont typeface="Arial Narrow" panose="020B0606020202030204" pitchFamily="34" charset="0"/>
              <a:buChar char="■"/>
              <a:defRPr/>
            </a:pPr>
            <a:r>
              <a:rPr lang="es-MX" sz="22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Concejalías.</a:t>
            </a:r>
            <a:r>
              <a:rPr lang="es-MX" sz="22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1 fórmula en cada planilla (obligatoria).</a:t>
            </a:r>
          </a:p>
          <a:p>
            <a:pPr algn="just">
              <a:buClr>
                <a:schemeClr val="accent6">
                  <a:lumMod val="75000"/>
                </a:schemeClr>
              </a:buClr>
              <a:defRPr/>
            </a:pPr>
            <a:endParaRPr lang="es-MX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37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94349-FADA-7896-B298-26AB73A95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>
            <a:extLst>
              <a:ext uri="{FF2B5EF4-FFF2-40B4-BE49-F238E27FC236}">
                <a16:creationId xmlns:a16="http://schemas.microsoft.com/office/drawing/2014/main" id="{9B86C4D6-7375-0EDA-878C-22A3D053F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6" y="115540"/>
            <a:ext cx="30384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 descr="Un dibujo de un perro&#10;&#10;El contenido generado por IA puede ser incorrecto.">
            <a:extLst>
              <a:ext uri="{FF2B5EF4-FFF2-40B4-BE49-F238E27FC236}">
                <a16:creationId xmlns:a16="http://schemas.microsoft.com/office/drawing/2014/main" id="{73075536-D5DE-98A0-253D-CF6D262A828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7019" r="-1" b="19800"/>
          <a:stretch>
            <a:fillRect/>
          </a:stretch>
        </p:blipFill>
        <p:spPr>
          <a:xfrm rot="5400000" flipH="1">
            <a:off x="708910" y="4342592"/>
            <a:ext cx="1806497" cy="3224315"/>
          </a:xfrm>
          <a:prstGeom prst="rtTriangle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5BF0B6DC-9964-4F64-059E-B3606634AF5A}"/>
              </a:ext>
            </a:extLst>
          </p:cNvPr>
          <p:cNvGraphicFramePr/>
          <p:nvPr/>
        </p:nvGraphicFramePr>
        <p:xfrm>
          <a:off x="-80614" y="2118732"/>
          <a:ext cx="12272613" cy="63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B96B953-65CE-BD28-06E8-81CC05818423}"/>
              </a:ext>
            </a:extLst>
          </p:cNvPr>
          <p:cNvSpPr txBox="1"/>
          <p:nvPr/>
        </p:nvSpPr>
        <p:spPr>
          <a:xfrm>
            <a:off x="3652855" y="506142"/>
            <a:ext cx="8217998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s-MX" sz="2600" b="1" dirty="0">
                <a:solidFill>
                  <a:prstClr val="black"/>
                </a:solidFill>
                <a:latin typeface="Congenial Black" panose="020F0502020204030204" pitchFamily="2" charset="0"/>
              </a:rPr>
              <a:t>Acciones afirmativas en favor de las personas pertenecientes a pueblos y barrios originarios o comunidades indígenas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genial Black" panose="020F0502020204030204" pitchFamily="2" charset="0"/>
              <a:ea typeface="+mn-ea"/>
              <a:cs typeface="+mn-cs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AF67E09-62C1-EDF5-3B3D-9CEDF5C6625E}"/>
              </a:ext>
            </a:extLst>
          </p:cNvPr>
          <p:cNvSpPr txBox="1"/>
          <p:nvPr/>
        </p:nvSpPr>
        <p:spPr>
          <a:xfrm>
            <a:off x="3712328" y="3077461"/>
            <a:ext cx="339042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</a:t>
            </a:r>
            <a:r>
              <a:rPr lang="es-MX" sz="1600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(obligatoria).</a:t>
            </a: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b="1" dirty="0">
              <a:solidFill>
                <a:schemeClr val="accent4">
                  <a:lumMod val="50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</a:t>
            </a:r>
            <a:r>
              <a:rPr lang="es-MX" sz="1600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(potestativa).</a:t>
            </a: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b="1" dirty="0">
              <a:solidFill>
                <a:schemeClr val="accent4">
                  <a:lumMod val="50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Calificada. </a:t>
            </a:r>
            <a:endParaRPr lang="es-MX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B6E71E7-6345-0306-8690-173DA1397D55}"/>
              </a:ext>
            </a:extLst>
          </p:cNvPr>
          <p:cNvSpPr txBox="1"/>
          <p:nvPr/>
        </p:nvSpPr>
        <p:spPr>
          <a:xfrm>
            <a:off x="7310735" y="2952917"/>
            <a:ext cx="467215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MR: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en bloque alto o medio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RP:</a:t>
            </a:r>
            <a:r>
              <a:rPr lang="es-MX" sz="16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de alguno de los GAP del artículo 14 del Código, entre ellos de personas de pueblos, barrios o comunidades indígenas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Concejalías.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1 fórmula en cada planilla de alguno de los GAP, del artículo 14 del Código, entre ellos de personas de pueblos, barrios o comunidades indígenas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Autoadscripción: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Calificada. </a:t>
            </a:r>
            <a:r>
              <a:rPr lang="es-MX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ED20BB3-EA9B-E31F-498E-69E1E5CFE693}"/>
              </a:ext>
            </a:extLst>
          </p:cNvPr>
          <p:cNvSpPr txBox="1"/>
          <p:nvPr/>
        </p:nvSpPr>
        <p:spPr>
          <a:xfrm>
            <a:off x="113921" y="3114632"/>
            <a:ext cx="3390421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y/o Concejalías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 persona (potestativa).</a:t>
            </a: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b="1" dirty="0">
              <a:solidFill>
                <a:schemeClr val="accent5">
                  <a:lumMod val="75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Simple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es-MX" sz="17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206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94349-FADA-7896-B298-26AB73A95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>
            <a:extLst>
              <a:ext uri="{FF2B5EF4-FFF2-40B4-BE49-F238E27FC236}">
                <a16:creationId xmlns:a16="http://schemas.microsoft.com/office/drawing/2014/main" id="{9B86C4D6-7375-0EDA-878C-22A3D053F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6" y="115540"/>
            <a:ext cx="30384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 descr="Un dibujo de un perro&#10;&#10;El contenido generado por IA puede ser incorrecto.">
            <a:extLst>
              <a:ext uri="{FF2B5EF4-FFF2-40B4-BE49-F238E27FC236}">
                <a16:creationId xmlns:a16="http://schemas.microsoft.com/office/drawing/2014/main" id="{73075536-D5DE-98A0-253D-CF6D262A828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7019" r="-1" b="19800"/>
          <a:stretch>
            <a:fillRect/>
          </a:stretch>
        </p:blipFill>
        <p:spPr>
          <a:xfrm rot="5400000" flipH="1">
            <a:off x="708910" y="4342592"/>
            <a:ext cx="1806497" cy="3224315"/>
          </a:xfrm>
          <a:prstGeom prst="rtTriangle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5BF0B6DC-9964-4F64-059E-B3606634AF5A}"/>
              </a:ext>
            </a:extLst>
          </p:cNvPr>
          <p:cNvGraphicFramePr/>
          <p:nvPr/>
        </p:nvGraphicFramePr>
        <p:xfrm>
          <a:off x="-80614" y="2118732"/>
          <a:ext cx="12272613" cy="63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B96B953-65CE-BD28-06E8-81CC05818423}"/>
              </a:ext>
            </a:extLst>
          </p:cNvPr>
          <p:cNvSpPr txBox="1"/>
          <p:nvPr/>
        </p:nvSpPr>
        <p:spPr>
          <a:xfrm>
            <a:off x="3504342" y="782027"/>
            <a:ext cx="821799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2600" b="1" dirty="0">
                <a:solidFill>
                  <a:prstClr val="black"/>
                </a:solidFill>
                <a:latin typeface="Congenial Black" panose="020F0502020204030204" pitchFamily="2" charset="0"/>
              </a:rPr>
              <a:t>Acciones afirmativas en favor de las personas con discapacidad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genial Black" panose="020F0502020204030204" pitchFamily="2" charset="0"/>
              <a:ea typeface="+mn-ea"/>
              <a:cs typeface="+mn-cs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AF67E09-62C1-EDF5-3B3D-9CEDF5C6625E}"/>
              </a:ext>
            </a:extLst>
          </p:cNvPr>
          <p:cNvSpPr txBox="1"/>
          <p:nvPr/>
        </p:nvSpPr>
        <p:spPr>
          <a:xfrm>
            <a:off x="3712328" y="3077461"/>
            <a:ext cx="339042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</a:t>
            </a:r>
            <a:r>
              <a:rPr lang="es-MX" sz="1600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(obligatoria).</a:t>
            </a: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b="1" dirty="0">
              <a:solidFill>
                <a:schemeClr val="accent4">
                  <a:lumMod val="50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</a:t>
            </a:r>
            <a:r>
              <a:rPr lang="es-MX" sz="1600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(potestativa).</a:t>
            </a: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b="1" dirty="0">
              <a:solidFill>
                <a:schemeClr val="accent4">
                  <a:lumMod val="50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4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4">
                    <a:lumMod val="50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Simple. </a:t>
            </a:r>
            <a:endParaRPr lang="es-MX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B6E71E7-6345-0306-8690-173DA1397D55}"/>
              </a:ext>
            </a:extLst>
          </p:cNvPr>
          <p:cNvSpPr txBox="1"/>
          <p:nvPr/>
        </p:nvSpPr>
        <p:spPr>
          <a:xfrm>
            <a:off x="7310735" y="2952917"/>
            <a:ext cx="467215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MR: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RP:</a:t>
            </a:r>
            <a:r>
              <a:rPr lang="es-MX" sz="16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de alguno de los GAP del artículo 14 del Código, entre ellos de personas con discapacidad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Concejalías.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1 fórmula en cada planilla de alguno de los GAP, del artículo 14 del Código, entre ellos de personas con discapacidad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Autoadscripción: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Calificada. </a:t>
            </a:r>
            <a:r>
              <a:rPr lang="es-MX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ED20BB3-EA9B-E31F-498E-69E1E5CFE693}"/>
              </a:ext>
            </a:extLst>
          </p:cNvPr>
          <p:cNvSpPr txBox="1"/>
          <p:nvPr/>
        </p:nvSpPr>
        <p:spPr>
          <a:xfrm>
            <a:off x="113921" y="3114632"/>
            <a:ext cx="339042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6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y/o Concejalías</a:t>
            </a:r>
            <a:r>
              <a:rPr lang="es-MX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 fórmula (potestativa).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s-MX" sz="17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7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94349-FADA-7896-B298-26AB73A95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>
            <a:extLst>
              <a:ext uri="{FF2B5EF4-FFF2-40B4-BE49-F238E27FC236}">
                <a16:creationId xmlns:a16="http://schemas.microsoft.com/office/drawing/2014/main" id="{9B86C4D6-7375-0EDA-878C-22A3D053F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6" y="115540"/>
            <a:ext cx="30384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 descr="Un dibujo de un perro&#10;&#10;El contenido generado por IA puede ser incorrecto.">
            <a:extLst>
              <a:ext uri="{FF2B5EF4-FFF2-40B4-BE49-F238E27FC236}">
                <a16:creationId xmlns:a16="http://schemas.microsoft.com/office/drawing/2014/main" id="{73075536-D5DE-98A0-253D-CF6D262A828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7019" r="-1" b="19800"/>
          <a:stretch>
            <a:fillRect/>
          </a:stretch>
        </p:blipFill>
        <p:spPr>
          <a:xfrm rot="5400000" flipH="1">
            <a:off x="708910" y="4342592"/>
            <a:ext cx="1806497" cy="3224315"/>
          </a:xfrm>
          <a:prstGeom prst="rtTriangle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5BF0B6DC-9964-4F64-059E-B3606634AF5A}"/>
              </a:ext>
            </a:extLst>
          </p:cNvPr>
          <p:cNvGraphicFramePr/>
          <p:nvPr/>
        </p:nvGraphicFramePr>
        <p:xfrm>
          <a:off x="-80614" y="2118732"/>
          <a:ext cx="12272613" cy="63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B96B953-65CE-BD28-06E8-81CC05818423}"/>
              </a:ext>
            </a:extLst>
          </p:cNvPr>
          <p:cNvSpPr txBox="1"/>
          <p:nvPr/>
        </p:nvSpPr>
        <p:spPr>
          <a:xfrm>
            <a:off x="3617162" y="646088"/>
            <a:ext cx="821799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2600" b="1" dirty="0">
                <a:solidFill>
                  <a:prstClr val="black"/>
                </a:solidFill>
                <a:latin typeface="Congenial Black" panose="020F0502020204030204" pitchFamily="2" charset="0"/>
              </a:rPr>
              <a:t>Acciones afirmativas en favor de las personas de la diversidad sexual y de género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genial Black" panose="020F0502020204030204" pitchFamily="2" charset="0"/>
              <a:ea typeface="+mn-ea"/>
              <a:cs typeface="+mn-cs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B6E71E7-6345-0306-8690-173DA1397D55}"/>
              </a:ext>
            </a:extLst>
          </p:cNvPr>
          <p:cNvSpPr txBox="1"/>
          <p:nvPr/>
        </p:nvSpPr>
        <p:spPr>
          <a:xfrm>
            <a:off x="5715400" y="2998600"/>
            <a:ext cx="59946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MR: 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RP:</a:t>
            </a:r>
            <a:r>
              <a:rPr lang="es-MX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de alguno de los GAP del artículo 14 del Código, entre ellos de la diversidad sexual y de género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Concejalías.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1 fórmula en cada planilla de alguno de los GAP, del artículo 14 del Código, entre ellos de personas  de la diversidad sexual y de género (obligatoria).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Autoadscripción: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Simple. </a:t>
            </a:r>
            <a:r>
              <a:rPr lang="es-MX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ED20BB3-EA9B-E31F-498E-69E1E5CFE693}"/>
              </a:ext>
            </a:extLst>
          </p:cNvPr>
          <p:cNvSpPr txBox="1"/>
          <p:nvPr/>
        </p:nvSpPr>
        <p:spPr>
          <a:xfrm>
            <a:off x="205485" y="3025165"/>
            <a:ext cx="4834867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Al menos 1 fórmula (obligatoria).  </a:t>
            </a: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Diputaciones de RP: </a:t>
            </a:r>
            <a:r>
              <a:rPr lang="es-MX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(potestativa).</a:t>
            </a: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Autoadscripción: </a:t>
            </a:r>
            <a:r>
              <a:rPr lang="es-MX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Simple. </a:t>
            </a: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7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4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94349-FADA-7896-B298-26AB73A95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>
            <a:extLst>
              <a:ext uri="{FF2B5EF4-FFF2-40B4-BE49-F238E27FC236}">
                <a16:creationId xmlns:a16="http://schemas.microsoft.com/office/drawing/2014/main" id="{9B86C4D6-7375-0EDA-878C-22A3D053F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6" y="115540"/>
            <a:ext cx="30384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 descr="Un dibujo de un perro&#10;&#10;El contenido generado por IA puede ser incorrecto.">
            <a:extLst>
              <a:ext uri="{FF2B5EF4-FFF2-40B4-BE49-F238E27FC236}">
                <a16:creationId xmlns:a16="http://schemas.microsoft.com/office/drawing/2014/main" id="{73075536-D5DE-98A0-253D-CF6D262A828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7019" r="-1" b="19800"/>
          <a:stretch>
            <a:fillRect/>
          </a:stretch>
        </p:blipFill>
        <p:spPr>
          <a:xfrm rot="5400000" flipH="1">
            <a:off x="708910" y="4342592"/>
            <a:ext cx="1806497" cy="3224315"/>
          </a:xfrm>
          <a:prstGeom prst="rtTriangle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5BF0B6DC-9964-4F64-059E-B3606634AF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0934226"/>
              </p:ext>
            </p:extLst>
          </p:nvPr>
        </p:nvGraphicFramePr>
        <p:xfrm>
          <a:off x="-80614" y="2118732"/>
          <a:ext cx="12272613" cy="63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B96B953-65CE-BD28-06E8-81CC05818423}"/>
              </a:ext>
            </a:extLst>
          </p:cNvPr>
          <p:cNvSpPr txBox="1"/>
          <p:nvPr/>
        </p:nvSpPr>
        <p:spPr>
          <a:xfrm>
            <a:off x="3550254" y="556930"/>
            <a:ext cx="821799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2600" b="1" dirty="0">
                <a:solidFill>
                  <a:prstClr val="black"/>
                </a:solidFill>
                <a:latin typeface="Congenial Black" panose="020F0502020204030204" pitchFamily="2" charset="0"/>
              </a:rPr>
              <a:t>Acciones afirmativas en favor de las personas afromexicanas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genial Black" panose="020F0502020204030204" pitchFamily="2" charset="0"/>
              <a:ea typeface="+mn-ea"/>
              <a:cs typeface="+mn-cs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AF67E09-62C1-EDF5-3B3D-9CEDF5C6625E}"/>
              </a:ext>
            </a:extLst>
          </p:cNvPr>
          <p:cNvSpPr txBox="1"/>
          <p:nvPr/>
        </p:nvSpPr>
        <p:spPr>
          <a:xfrm>
            <a:off x="249043" y="3072247"/>
            <a:ext cx="4501376" cy="1923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Al menos 1 fórmula de personas afromexicanas (obligatoria).</a:t>
            </a: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700" dirty="0">
              <a:solidFill>
                <a:schemeClr val="accent5">
                  <a:lumMod val="75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Al menos 1 fórmula de personas afromexicanas (potestativa).</a:t>
            </a: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700" b="1" dirty="0">
              <a:solidFill>
                <a:schemeClr val="accent5">
                  <a:lumMod val="75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5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5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Simple.   </a:t>
            </a:r>
            <a:endParaRPr lang="es-MX" sz="17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B6E71E7-6345-0306-8690-173DA1397D55}"/>
              </a:ext>
            </a:extLst>
          </p:cNvPr>
          <p:cNvSpPr txBox="1"/>
          <p:nvPr/>
        </p:nvSpPr>
        <p:spPr>
          <a:xfrm>
            <a:off x="5531005" y="3069416"/>
            <a:ext cx="6144322" cy="349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MR: 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de personas afromexicanas (obligatoria), procurando su postulación en bloque alto o medio.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7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RP:</a:t>
            </a:r>
            <a:r>
              <a:rPr lang="es-MX" sz="1700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de alguno de los GAP del artículo 14 del Código obligatoria, procurando que corresponda a personas afromexicanas.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7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Concejalías.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1 fórmula en cada planilla de alguno de los GAP, del artículo 14 del Código obligatoria, procurando incluir a personas afromexicanas. </a:t>
            </a: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endParaRPr lang="es-MX" sz="17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accent6">
                  <a:lumMod val="75000"/>
                </a:schemeClr>
              </a:buClr>
              <a:buFont typeface="Arial Narrow" panose="020B0606020202030204" pitchFamily="34" charset="0"/>
              <a:buChar char="■"/>
              <a:defRPr/>
            </a:pPr>
            <a:r>
              <a:rPr lang="es-MX" sz="17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Autoadscripción:</a:t>
            </a:r>
            <a:r>
              <a:rPr lang="es-MX" sz="17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Calificada. </a:t>
            </a:r>
            <a:r>
              <a:rPr lang="es-MX" sz="17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2078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D1D675-1025-FF0E-68F0-03427241C9EA}"/>
              </a:ext>
            </a:extLst>
          </p:cNvPr>
          <p:cNvSpPr txBox="1"/>
          <p:nvPr/>
        </p:nvSpPr>
        <p:spPr>
          <a:xfrm>
            <a:off x="1228509" y="2997047"/>
            <a:ext cx="946448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7030A0"/>
              </a:buClr>
              <a:defRPr/>
            </a:pP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partir de la reforma de 2023, los partidos políticos quedaron obligados a cumplir con las siguientes acciones afirmativas en favor de las personas mayores:</a:t>
            </a:r>
            <a:endParaRPr lang="es-MX" b="1" dirty="0">
              <a:solidFill>
                <a:srgbClr val="7030A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7030A0"/>
              </a:buClr>
              <a:defRPr/>
            </a:pPr>
            <a:endParaRPr lang="es-MX" b="1" dirty="0">
              <a:solidFill>
                <a:srgbClr val="7030A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rgbClr val="7030A0"/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MR:  </a:t>
            </a:r>
            <a:r>
              <a:rPr lang="es-MX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obligatoria de este grupo de atención prioritaria (GAP).</a:t>
            </a:r>
          </a:p>
          <a:p>
            <a:pPr marL="342900" indent="-342900" algn="just">
              <a:buClr>
                <a:srgbClr val="7030A0"/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rgbClr val="7030A0"/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rgbClr val="7030A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Diputaciones de RP: 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menos 1 fórmula de alguno de los GAP del artículo 14 del Código, entre ellos de personas mayores.</a:t>
            </a:r>
          </a:p>
          <a:p>
            <a:pPr marL="342900" indent="-342900" algn="just">
              <a:buClr>
                <a:srgbClr val="7030A0"/>
              </a:buClr>
              <a:buFont typeface="Arial Narrow" panose="020B0606020202030204" pitchFamily="34" charset="0"/>
              <a:buChar char="■"/>
              <a:defRPr/>
            </a:pPr>
            <a:endParaRPr lang="es-MX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Clr>
                <a:srgbClr val="7030A0"/>
              </a:buClr>
              <a:buFont typeface="Arial Narrow" panose="020B0606020202030204" pitchFamily="34" charset="0"/>
              <a:buChar char="■"/>
              <a:defRPr/>
            </a:pPr>
            <a:r>
              <a:rPr lang="es-MX" b="1" dirty="0">
                <a:solidFill>
                  <a:srgbClr val="7030A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Concejalías:</a:t>
            </a:r>
            <a:r>
              <a:rPr lang="es-MX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menos 1 fórmula en cada planilla de alguno de los GAP del artículo 14 del Código entre ellos de personas mayores.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F6FA2D4E-96A9-AA0B-F8DD-5B6D65BCD7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6981269"/>
              </p:ext>
            </p:extLst>
          </p:nvPr>
        </p:nvGraphicFramePr>
        <p:xfrm>
          <a:off x="-80614" y="2118732"/>
          <a:ext cx="12272613" cy="63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DCC224A-DB6C-9D4E-7B17-0226C337C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26" y="115540"/>
            <a:ext cx="30384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ABC3A1AC-5801-54AD-91DF-20F9C291A5C9}"/>
              </a:ext>
            </a:extLst>
          </p:cNvPr>
          <p:cNvSpPr txBox="1"/>
          <p:nvPr/>
        </p:nvSpPr>
        <p:spPr>
          <a:xfrm>
            <a:off x="3550254" y="556930"/>
            <a:ext cx="8217998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MX" sz="2600" b="1" dirty="0">
                <a:solidFill>
                  <a:prstClr val="black"/>
                </a:solidFill>
                <a:latin typeface="Congenial Black" panose="020F0502020204030204" pitchFamily="2" charset="0"/>
              </a:rPr>
              <a:t>Acciones afirmativas en favor de las personas mayores</a:t>
            </a:r>
            <a:endParaRPr kumimoji="0" lang="es-MX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genial Black" panose="020F0502020204030204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849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</TotalTime>
  <Words>707</Words>
  <Application>Microsoft Office PowerPoint</Application>
  <PresentationFormat>Panorámica</PresentationFormat>
  <Paragraphs>91</Paragraphs>
  <Slides>7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Arial Narrow</vt:lpstr>
      <vt:lpstr>Congenial Black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Lizette Sanjuan Enciso</dc:creator>
  <cp:lastModifiedBy>Ana Lizette Sanjuan Enciso</cp:lastModifiedBy>
  <cp:revision>221</cp:revision>
  <dcterms:created xsi:type="dcterms:W3CDTF">2025-07-09T18:49:18Z</dcterms:created>
  <dcterms:modified xsi:type="dcterms:W3CDTF">2026-01-31T01:26:02Z</dcterms:modified>
</cp:coreProperties>
</file>