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143" d="100"/>
          <a:sy n="143" d="100"/>
        </p:scale>
        <p:origin x="778" y="-2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DBB2F-B87A-45CF-8B00-7AF04A1E6006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673D3-C6E1-4BD3-B26C-32E4BA7E10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733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8673D3-C6E1-4BD3-B26C-32E4BA7E103B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9183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64317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219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2944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17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2626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172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503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713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246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822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101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8CDF94-C8D9-4BF5-8473-D330F73495E9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74D4B8-069D-4732-98BA-C7A7A0E9D5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675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o 39">
            <a:extLst>
              <a:ext uri="{FF2B5EF4-FFF2-40B4-BE49-F238E27FC236}">
                <a16:creationId xmlns:a16="http://schemas.microsoft.com/office/drawing/2014/main" id="{15E177FE-2748-E3C9-6E25-468EE9E4EF7A}"/>
              </a:ext>
            </a:extLst>
          </p:cNvPr>
          <p:cNvGrpSpPr/>
          <p:nvPr/>
        </p:nvGrpSpPr>
        <p:grpSpPr>
          <a:xfrm>
            <a:off x="177687" y="557500"/>
            <a:ext cx="3210540" cy="1871663"/>
            <a:chOff x="220719" y="252701"/>
            <a:chExt cx="3210540" cy="1871663"/>
          </a:xfrm>
        </p:grpSpPr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987D01B7-A4B7-C41D-A0F1-4EBA4B3A7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35695441-346D-F9C5-D88E-1C20A20EF5BA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7" name="AutoShape 79">
              <a:extLst>
                <a:ext uri="{FF2B5EF4-FFF2-40B4-BE49-F238E27FC236}">
                  <a16:creationId xmlns:a16="http://schemas.microsoft.com/office/drawing/2014/main" id="{24EA31AD-E6B4-0EA4-8691-D7477E385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04C538E8-F7B0-A074-A4C8-BB52A4E3E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40D55269-A314-AE69-B423-992100D7A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35" name="Imagen 34">
              <a:extLst>
                <a:ext uri="{FF2B5EF4-FFF2-40B4-BE49-F238E27FC236}">
                  <a16:creationId xmlns:a16="http://schemas.microsoft.com/office/drawing/2014/main" id="{3186DC03-C63D-3C6C-7F13-C89A5F225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598BCAFC-C441-B0AC-C35B-FABAA11C976E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A7DA7F5-46BA-2569-A8FB-AFE3ED6205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AutoShape 78">
              <a:extLst>
                <a:ext uri="{FF2B5EF4-FFF2-40B4-BE49-F238E27FC236}">
                  <a16:creationId xmlns:a16="http://schemas.microsoft.com/office/drawing/2014/main" id="{4D4E7D41-21E4-05A3-0784-FBD64D26D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E561313-017A-B87F-077A-3B810651DEE8}"/>
              </a:ext>
            </a:extLst>
          </p:cNvPr>
          <p:cNvGrpSpPr/>
          <p:nvPr/>
        </p:nvGrpSpPr>
        <p:grpSpPr>
          <a:xfrm>
            <a:off x="3456782" y="553512"/>
            <a:ext cx="3210540" cy="1871663"/>
            <a:chOff x="220719" y="252701"/>
            <a:chExt cx="3210540" cy="1871663"/>
          </a:xfrm>
        </p:grpSpPr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16447B93-BCB7-03C9-7557-2795A071D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3" name="Rectángulo 42">
              <a:extLst>
                <a:ext uri="{FF2B5EF4-FFF2-40B4-BE49-F238E27FC236}">
                  <a16:creationId xmlns:a16="http://schemas.microsoft.com/office/drawing/2014/main" id="{CDBEE59E-EB68-4B2F-AD3C-FC9173E8BA92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44" name="AutoShape 79">
              <a:extLst>
                <a:ext uri="{FF2B5EF4-FFF2-40B4-BE49-F238E27FC236}">
                  <a16:creationId xmlns:a16="http://schemas.microsoft.com/office/drawing/2014/main" id="{7BB08DA5-7580-AE73-B711-93CCE20DB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5EA67253-0495-2CF5-1A7D-C5B815447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50510304-A069-45E2-DA10-1E9ADB820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3BEB9FCE-EDB2-D017-7877-5CBA0D3FC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4631F4D6-D60D-D15F-F5ED-6F8492FBB9DD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49" name="Picture 2">
              <a:extLst>
                <a:ext uri="{FF2B5EF4-FFF2-40B4-BE49-F238E27FC236}">
                  <a16:creationId xmlns:a16="http://schemas.microsoft.com/office/drawing/2014/main" id="{EA13008D-D287-76C6-5F25-30A88B3FE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AutoShape 78">
              <a:extLst>
                <a:ext uri="{FF2B5EF4-FFF2-40B4-BE49-F238E27FC236}">
                  <a16:creationId xmlns:a16="http://schemas.microsoft.com/office/drawing/2014/main" id="{6415EC0A-5982-5B7D-EB8A-A0DB189B9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F69ED867-16EB-9E8B-4EF4-992FC9337548}"/>
              </a:ext>
            </a:extLst>
          </p:cNvPr>
          <p:cNvGrpSpPr/>
          <p:nvPr/>
        </p:nvGrpSpPr>
        <p:grpSpPr>
          <a:xfrm>
            <a:off x="192936" y="2665924"/>
            <a:ext cx="3210540" cy="1871663"/>
            <a:chOff x="220719" y="252701"/>
            <a:chExt cx="3210540" cy="1871663"/>
          </a:xfrm>
        </p:grpSpPr>
        <p:pic>
          <p:nvPicPr>
            <p:cNvPr id="52" name="Imagen 51">
              <a:extLst>
                <a:ext uri="{FF2B5EF4-FFF2-40B4-BE49-F238E27FC236}">
                  <a16:creationId xmlns:a16="http://schemas.microsoft.com/office/drawing/2014/main" id="{EE294CA1-2CFD-2780-FF9A-D686EB04A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699DD34F-8453-E254-0544-97ACD7175FA0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54" name="AutoShape 79">
              <a:extLst>
                <a:ext uri="{FF2B5EF4-FFF2-40B4-BE49-F238E27FC236}">
                  <a16:creationId xmlns:a16="http://schemas.microsoft.com/office/drawing/2014/main" id="{2B364C81-8CF6-AA6D-1E8A-63BB5C08D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5" name="Imagen 54">
              <a:extLst>
                <a:ext uri="{FF2B5EF4-FFF2-40B4-BE49-F238E27FC236}">
                  <a16:creationId xmlns:a16="http://schemas.microsoft.com/office/drawing/2014/main" id="{1DF80028-8420-1FAA-5CA0-DE02A1227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56" name="Imagen 55">
              <a:extLst>
                <a:ext uri="{FF2B5EF4-FFF2-40B4-BE49-F238E27FC236}">
                  <a16:creationId xmlns:a16="http://schemas.microsoft.com/office/drawing/2014/main" id="{EB077CCE-9EBE-E39C-F101-C9A544EF5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57" name="Imagen 56">
              <a:extLst>
                <a:ext uri="{FF2B5EF4-FFF2-40B4-BE49-F238E27FC236}">
                  <a16:creationId xmlns:a16="http://schemas.microsoft.com/office/drawing/2014/main" id="{CC29B22F-00D3-BC7E-EB69-41B73D005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637478DF-7ECA-AEDB-9D34-D7540BF3E9DF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59" name="Picture 2">
              <a:extLst>
                <a:ext uri="{FF2B5EF4-FFF2-40B4-BE49-F238E27FC236}">
                  <a16:creationId xmlns:a16="http://schemas.microsoft.com/office/drawing/2014/main" id="{066127A1-0214-5687-A415-813E94565D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AutoShape 78">
              <a:extLst>
                <a:ext uri="{FF2B5EF4-FFF2-40B4-BE49-F238E27FC236}">
                  <a16:creationId xmlns:a16="http://schemas.microsoft.com/office/drawing/2014/main" id="{455D1813-D1A8-5640-CB8E-D8E05D2AF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EF96228E-77C6-6D8F-4C3B-297ED2EB3F63}"/>
              </a:ext>
            </a:extLst>
          </p:cNvPr>
          <p:cNvGrpSpPr/>
          <p:nvPr/>
        </p:nvGrpSpPr>
        <p:grpSpPr>
          <a:xfrm>
            <a:off x="3472031" y="2661936"/>
            <a:ext cx="3210540" cy="1871663"/>
            <a:chOff x="220719" y="252701"/>
            <a:chExt cx="3210540" cy="1871663"/>
          </a:xfrm>
        </p:grpSpPr>
        <p:pic>
          <p:nvPicPr>
            <p:cNvPr id="62" name="Imagen 61">
              <a:extLst>
                <a:ext uri="{FF2B5EF4-FFF2-40B4-BE49-F238E27FC236}">
                  <a16:creationId xmlns:a16="http://schemas.microsoft.com/office/drawing/2014/main" id="{4D0F2D22-C5A7-2407-843A-02DD86F6D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3" name="Rectángulo 62">
              <a:extLst>
                <a:ext uri="{FF2B5EF4-FFF2-40B4-BE49-F238E27FC236}">
                  <a16:creationId xmlns:a16="http://schemas.microsoft.com/office/drawing/2014/main" id="{F388C1E2-77B3-205E-4B44-BF6509FBD4F8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048" name="AutoShape 79">
              <a:extLst>
                <a:ext uri="{FF2B5EF4-FFF2-40B4-BE49-F238E27FC236}">
                  <a16:creationId xmlns:a16="http://schemas.microsoft.com/office/drawing/2014/main" id="{CBB57053-E11E-33FF-2ADB-CBB16920E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49" name="Imagen 2048">
              <a:extLst>
                <a:ext uri="{FF2B5EF4-FFF2-40B4-BE49-F238E27FC236}">
                  <a16:creationId xmlns:a16="http://schemas.microsoft.com/office/drawing/2014/main" id="{05809222-F794-B709-7964-121E29D9F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2050" name="Imagen 2049">
              <a:extLst>
                <a:ext uri="{FF2B5EF4-FFF2-40B4-BE49-F238E27FC236}">
                  <a16:creationId xmlns:a16="http://schemas.microsoft.com/office/drawing/2014/main" id="{F8CDC82E-829B-0581-85CA-4A61FCE75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2052" name="Imagen 2051">
              <a:extLst>
                <a:ext uri="{FF2B5EF4-FFF2-40B4-BE49-F238E27FC236}">
                  <a16:creationId xmlns:a16="http://schemas.microsoft.com/office/drawing/2014/main" id="{22CA0CF9-28DB-137B-134F-0C953C153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2053" name="CuadroTexto 2052">
              <a:extLst>
                <a:ext uri="{FF2B5EF4-FFF2-40B4-BE49-F238E27FC236}">
                  <a16:creationId xmlns:a16="http://schemas.microsoft.com/office/drawing/2014/main" id="{836CEF4B-C96E-2DAC-82DC-E6BDFE9972EB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2055" name="Picture 2">
              <a:extLst>
                <a:ext uri="{FF2B5EF4-FFF2-40B4-BE49-F238E27FC236}">
                  <a16:creationId xmlns:a16="http://schemas.microsoft.com/office/drawing/2014/main" id="{47FDDF11-EF1A-1CDD-1987-CE1F4AB74F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6" name="AutoShape 78">
              <a:extLst>
                <a:ext uri="{FF2B5EF4-FFF2-40B4-BE49-F238E27FC236}">
                  <a16:creationId xmlns:a16="http://schemas.microsoft.com/office/drawing/2014/main" id="{124875D3-84EC-F11A-DA5C-ACDB260F3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84" name="Grupo 2083">
            <a:extLst>
              <a:ext uri="{FF2B5EF4-FFF2-40B4-BE49-F238E27FC236}">
                <a16:creationId xmlns:a16="http://schemas.microsoft.com/office/drawing/2014/main" id="{95E81DC4-73F6-DA61-8F46-DFF50056E31E}"/>
              </a:ext>
            </a:extLst>
          </p:cNvPr>
          <p:cNvGrpSpPr/>
          <p:nvPr/>
        </p:nvGrpSpPr>
        <p:grpSpPr>
          <a:xfrm>
            <a:off x="204957" y="4764083"/>
            <a:ext cx="3210540" cy="1871663"/>
            <a:chOff x="220719" y="252701"/>
            <a:chExt cx="3210540" cy="1871663"/>
          </a:xfrm>
        </p:grpSpPr>
        <p:pic>
          <p:nvPicPr>
            <p:cNvPr id="2085" name="Imagen 2084">
              <a:extLst>
                <a:ext uri="{FF2B5EF4-FFF2-40B4-BE49-F238E27FC236}">
                  <a16:creationId xmlns:a16="http://schemas.microsoft.com/office/drawing/2014/main" id="{BFC3FA7E-BBCE-803B-42D9-6CA77B113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86" name="Rectángulo 2085">
              <a:extLst>
                <a:ext uri="{FF2B5EF4-FFF2-40B4-BE49-F238E27FC236}">
                  <a16:creationId xmlns:a16="http://schemas.microsoft.com/office/drawing/2014/main" id="{AACB9ED2-F73B-DAF3-F357-810B3D32D80F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087" name="AutoShape 79">
              <a:extLst>
                <a:ext uri="{FF2B5EF4-FFF2-40B4-BE49-F238E27FC236}">
                  <a16:creationId xmlns:a16="http://schemas.microsoft.com/office/drawing/2014/main" id="{3A94766F-83A6-9ED4-9BFC-45B8C26A5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88" name="Imagen 2087">
              <a:extLst>
                <a:ext uri="{FF2B5EF4-FFF2-40B4-BE49-F238E27FC236}">
                  <a16:creationId xmlns:a16="http://schemas.microsoft.com/office/drawing/2014/main" id="{BFDF9E8E-D29B-2EF0-227D-782211108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2089" name="Imagen 2088">
              <a:extLst>
                <a:ext uri="{FF2B5EF4-FFF2-40B4-BE49-F238E27FC236}">
                  <a16:creationId xmlns:a16="http://schemas.microsoft.com/office/drawing/2014/main" id="{9007EC56-2C29-A7D6-32EC-5139BC923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2090" name="Imagen 2089">
              <a:extLst>
                <a:ext uri="{FF2B5EF4-FFF2-40B4-BE49-F238E27FC236}">
                  <a16:creationId xmlns:a16="http://schemas.microsoft.com/office/drawing/2014/main" id="{A5066A1E-1331-8E4E-AB4B-F7BD95C85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2091" name="CuadroTexto 2090">
              <a:extLst>
                <a:ext uri="{FF2B5EF4-FFF2-40B4-BE49-F238E27FC236}">
                  <a16:creationId xmlns:a16="http://schemas.microsoft.com/office/drawing/2014/main" id="{DA6CD5CB-B1E2-23BE-3058-DBE452256292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2092" name="Picture 2">
              <a:extLst>
                <a:ext uri="{FF2B5EF4-FFF2-40B4-BE49-F238E27FC236}">
                  <a16:creationId xmlns:a16="http://schemas.microsoft.com/office/drawing/2014/main" id="{66664CA3-A886-B5D0-EC3F-1A13A2150F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3" name="AutoShape 78">
              <a:extLst>
                <a:ext uri="{FF2B5EF4-FFF2-40B4-BE49-F238E27FC236}">
                  <a16:creationId xmlns:a16="http://schemas.microsoft.com/office/drawing/2014/main" id="{6692B090-E30B-E004-37E0-71D7D5C81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94" name="Grupo 2093">
            <a:extLst>
              <a:ext uri="{FF2B5EF4-FFF2-40B4-BE49-F238E27FC236}">
                <a16:creationId xmlns:a16="http://schemas.microsoft.com/office/drawing/2014/main" id="{DAC291D7-511C-A197-BA79-62004740F8DD}"/>
              </a:ext>
            </a:extLst>
          </p:cNvPr>
          <p:cNvGrpSpPr/>
          <p:nvPr/>
        </p:nvGrpSpPr>
        <p:grpSpPr>
          <a:xfrm>
            <a:off x="3484052" y="4760095"/>
            <a:ext cx="3210540" cy="1871663"/>
            <a:chOff x="220719" y="252701"/>
            <a:chExt cx="3210540" cy="1871663"/>
          </a:xfrm>
        </p:grpSpPr>
        <p:pic>
          <p:nvPicPr>
            <p:cNvPr id="2095" name="Imagen 2094">
              <a:extLst>
                <a:ext uri="{FF2B5EF4-FFF2-40B4-BE49-F238E27FC236}">
                  <a16:creationId xmlns:a16="http://schemas.microsoft.com/office/drawing/2014/main" id="{4D5980C6-CBD2-8E8B-AF06-4E503D1B0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96" name="Rectángulo 2095">
              <a:extLst>
                <a:ext uri="{FF2B5EF4-FFF2-40B4-BE49-F238E27FC236}">
                  <a16:creationId xmlns:a16="http://schemas.microsoft.com/office/drawing/2014/main" id="{16B9C4D8-7A4D-7E27-30B5-DA167703DBE5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097" name="AutoShape 79">
              <a:extLst>
                <a:ext uri="{FF2B5EF4-FFF2-40B4-BE49-F238E27FC236}">
                  <a16:creationId xmlns:a16="http://schemas.microsoft.com/office/drawing/2014/main" id="{31AD38AA-E66E-4882-3DF3-A1393477E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98" name="Imagen 2097">
              <a:extLst>
                <a:ext uri="{FF2B5EF4-FFF2-40B4-BE49-F238E27FC236}">
                  <a16:creationId xmlns:a16="http://schemas.microsoft.com/office/drawing/2014/main" id="{AE77FC11-C871-3CEE-4EFA-8AA38F4D1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2099" name="Imagen 2098">
              <a:extLst>
                <a:ext uri="{FF2B5EF4-FFF2-40B4-BE49-F238E27FC236}">
                  <a16:creationId xmlns:a16="http://schemas.microsoft.com/office/drawing/2014/main" id="{4D8A4AFD-F140-8769-9FB1-91823BF7D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2100" name="Imagen 2099">
              <a:extLst>
                <a:ext uri="{FF2B5EF4-FFF2-40B4-BE49-F238E27FC236}">
                  <a16:creationId xmlns:a16="http://schemas.microsoft.com/office/drawing/2014/main" id="{1294EEE8-2834-4D27-A0FE-FFF2D7CDC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2101" name="CuadroTexto 2100">
              <a:extLst>
                <a:ext uri="{FF2B5EF4-FFF2-40B4-BE49-F238E27FC236}">
                  <a16:creationId xmlns:a16="http://schemas.microsoft.com/office/drawing/2014/main" id="{D649921D-E717-075A-E185-976BBFEC1EA1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2102" name="Picture 2">
              <a:extLst>
                <a:ext uri="{FF2B5EF4-FFF2-40B4-BE49-F238E27FC236}">
                  <a16:creationId xmlns:a16="http://schemas.microsoft.com/office/drawing/2014/main" id="{50400301-CDED-154C-FEFE-C51C4F8A6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03" name="AutoShape 78">
              <a:extLst>
                <a:ext uri="{FF2B5EF4-FFF2-40B4-BE49-F238E27FC236}">
                  <a16:creationId xmlns:a16="http://schemas.microsoft.com/office/drawing/2014/main" id="{203636A8-2AE0-E0B7-01B8-22E27765E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04" name="Grupo 2103">
            <a:extLst>
              <a:ext uri="{FF2B5EF4-FFF2-40B4-BE49-F238E27FC236}">
                <a16:creationId xmlns:a16="http://schemas.microsoft.com/office/drawing/2014/main" id="{6DA129F3-AA1B-EFBB-697E-D0F706D7B56C}"/>
              </a:ext>
            </a:extLst>
          </p:cNvPr>
          <p:cNvGrpSpPr/>
          <p:nvPr/>
        </p:nvGrpSpPr>
        <p:grpSpPr>
          <a:xfrm>
            <a:off x="201435" y="6835297"/>
            <a:ext cx="3210540" cy="1871663"/>
            <a:chOff x="220719" y="252701"/>
            <a:chExt cx="3210540" cy="1871663"/>
          </a:xfrm>
        </p:grpSpPr>
        <p:pic>
          <p:nvPicPr>
            <p:cNvPr id="2105" name="Imagen 2104">
              <a:extLst>
                <a:ext uri="{FF2B5EF4-FFF2-40B4-BE49-F238E27FC236}">
                  <a16:creationId xmlns:a16="http://schemas.microsoft.com/office/drawing/2014/main" id="{04549B17-DD22-4B5D-E361-443FA4716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06" name="Rectángulo 2105">
              <a:extLst>
                <a:ext uri="{FF2B5EF4-FFF2-40B4-BE49-F238E27FC236}">
                  <a16:creationId xmlns:a16="http://schemas.microsoft.com/office/drawing/2014/main" id="{62743950-1E8D-B095-6A06-B5640F9A1541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107" name="AutoShape 79">
              <a:extLst>
                <a:ext uri="{FF2B5EF4-FFF2-40B4-BE49-F238E27FC236}">
                  <a16:creationId xmlns:a16="http://schemas.microsoft.com/office/drawing/2014/main" id="{F0F323D0-D6B2-F7F2-C337-FE02CD5F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08" name="Imagen 2107">
              <a:extLst>
                <a:ext uri="{FF2B5EF4-FFF2-40B4-BE49-F238E27FC236}">
                  <a16:creationId xmlns:a16="http://schemas.microsoft.com/office/drawing/2014/main" id="{49B00271-A965-CEA7-1071-40A5534E5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2109" name="Imagen 2108">
              <a:extLst>
                <a:ext uri="{FF2B5EF4-FFF2-40B4-BE49-F238E27FC236}">
                  <a16:creationId xmlns:a16="http://schemas.microsoft.com/office/drawing/2014/main" id="{BBC9F88B-A0EC-53DE-C5C1-5E3E85266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2110" name="Imagen 2109">
              <a:extLst>
                <a:ext uri="{FF2B5EF4-FFF2-40B4-BE49-F238E27FC236}">
                  <a16:creationId xmlns:a16="http://schemas.microsoft.com/office/drawing/2014/main" id="{8D7CFC59-65D2-2EE2-AFC1-A7D1299AD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2111" name="CuadroTexto 2110">
              <a:extLst>
                <a:ext uri="{FF2B5EF4-FFF2-40B4-BE49-F238E27FC236}">
                  <a16:creationId xmlns:a16="http://schemas.microsoft.com/office/drawing/2014/main" id="{B28614F4-336C-6681-E51D-4955D8DBA530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2112" name="Picture 2">
              <a:extLst>
                <a:ext uri="{FF2B5EF4-FFF2-40B4-BE49-F238E27FC236}">
                  <a16:creationId xmlns:a16="http://schemas.microsoft.com/office/drawing/2014/main" id="{BB235122-0FEF-B253-187B-DC30437567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13" name="AutoShape 78">
              <a:extLst>
                <a:ext uri="{FF2B5EF4-FFF2-40B4-BE49-F238E27FC236}">
                  <a16:creationId xmlns:a16="http://schemas.microsoft.com/office/drawing/2014/main" id="{0A9BC5BA-0573-070E-F4D6-AF3C49326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14" name="Grupo 2113">
            <a:extLst>
              <a:ext uri="{FF2B5EF4-FFF2-40B4-BE49-F238E27FC236}">
                <a16:creationId xmlns:a16="http://schemas.microsoft.com/office/drawing/2014/main" id="{52E059B9-7F7C-5975-9DE0-6192B1FA878B}"/>
              </a:ext>
            </a:extLst>
          </p:cNvPr>
          <p:cNvGrpSpPr/>
          <p:nvPr/>
        </p:nvGrpSpPr>
        <p:grpSpPr>
          <a:xfrm>
            <a:off x="3480530" y="6831309"/>
            <a:ext cx="3210540" cy="1871663"/>
            <a:chOff x="220719" y="252701"/>
            <a:chExt cx="3210540" cy="1871663"/>
          </a:xfrm>
        </p:grpSpPr>
        <p:pic>
          <p:nvPicPr>
            <p:cNvPr id="2115" name="Imagen 2114">
              <a:extLst>
                <a:ext uri="{FF2B5EF4-FFF2-40B4-BE49-F238E27FC236}">
                  <a16:creationId xmlns:a16="http://schemas.microsoft.com/office/drawing/2014/main" id="{4976F409-CE7A-7CCA-A9D2-A7D7DA7DD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27"/>
            <a:stretch>
              <a:fillRect/>
            </a:stretch>
          </p:blipFill>
          <p:spPr bwMode="auto">
            <a:xfrm flipV="1">
              <a:off x="220719" y="264583"/>
              <a:ext cx="3208281" cy="1539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16" name="Rectángulo 2115">
              <a:extLst>
                <a:ext uri="{FF2B5EF4-FFF2-40B4-BE49-F238E27FC236}">
                  <a16:creationId xmlns:a16="http://schemas.microsoft.com/office/drawing/2014/main" id="{05B9E47B-C056-0E60-6097-0E64FDB8C491}"/>
                </a:ext>
              </a:extLst>
            </p:cNvPr>
            <p:cNvSpPr/>
            <p:nvPr/>
          </p:nvSpPr>
          <p:spPr>
            <a:xfrm>
              <a:off x="220720" y="252701"/>
              <a:ext cx="3208280" cy="18716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MX"/>
            </a:p>
          </p:txBody>
        </p:sp>
        <p:sp>
          <p:nvSpPr>
            <p:cNvPr id="2117" name="AutoShape 79">
              <a:extLst>
                <a:ext uri="{FF2B5EF4-FFF2-40B4-BE49-F238E27FC236}">
                  <a16:creationId xmlns:a16="http://schemas.microsoft.com/office/drawing/2014/main" id="{E0893A75-E0F2-E0F1-0EEC-4E0EFAE50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0" y="1203038"/>
              <a:ext cx="1401024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800" b="1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LETRA</a:t>
              </a:r>
              <a:endParaRPr lang="es-MX" sz="120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18" name="Imagen 2117">
              <a:extLst>
                <a:ext uri="{FF2B5EF4-FFF2-40B4-BE49-F238E27FC236}">
                  <a16:creationId xmlns:a16="http://schemas.microsoft.com/office/drawing/2014/main" id="{2AA46E27-0C55-7321-7AA4-22014CA71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99" y="351415"/>
              <a:ext cx="765373" cy="442769"/>
            </a:xfrm>
            <a:prstGeom prst="rect">
              <a:avLst/>
            </a:prstGeom>
          </p:spPr>
        </p:pic>
        <p:pic>
          <p:nvPicPr>
            <p:cNvPr id="2119" name="Imagen 2118">
              <a:extLst>
                <a:ext uri="{FF2B5EF4-FFF2-40B4-BE49-F238E27FC236}">
                  <a16:creationId xmlns:a16="http://schemas.microsoft.com/office/drawing/2014/main" id="{22F66F8F-2F8A-CDB0-F32F-62D6FDDC1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1493" y="277633"/>
              <a:ext cx="1398645" cy="285250"/>
            </a:xfrm>
            <a:prstGeom prst="rect">
              <a:avLst/>
            </a:prstGeom>
          </p:spPr>
        </p:pic>
        <p:pic>
          <p:nvPicPr>
            <p:cNvPr id="2120" name="Imagen 2119">
              <a:extLst>
                <a:ext uri="{FF2B5EF4-FFF2-40B4-BE49-F238E27FC236}">
                  <a16:creationId xmlns:a16="http://schemas.microsoft.com/office/drawing/2014/main" id="{78FA0108-ECB5-7776-BD37-FDEEEA11B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893" r="9651"/>
            <a:stretch>
              <a:fillRect/>
            </a:stretch>
          </p:blipFill>
          <p:spPr>
            <a:xfrm>
              <a:off x="1284849" y="523273"/>
              <a:ext cx="2146410" cy="531228"/>
            </a:xfrm>
            <a:prstGeom prst="rect">
              <a:avLst/>
            </a:prstGeom>
          </p:spPr>
        </p:pic>
        <p:sp>
          <p:nvSpPr>
            <p:cNvPr id="2121" name="CuadroTexto 2120">
              <a:extLst>
                <a:ext uri="{FF2B5EF4-FFF2-40B4-BE49-F238E27FC236}">
                  <a16:creationId xmlns:a16="http://schemas.microsoft.com/office/drawing/2014/main" id="{B3027B4B-AF16-EEAC-3387-725CA26B8FE6}"/>
                </a:ext>
              </a:extLst>
            </p:cNvPr>
            <p:cNvSpPr txBox="1"/>
            <p:nvPr/>
          </p:nvSpPr>
          <p:spPr>
            <a:xfrm>
              <a:off x="2260443" y="1827811"/>
              <a:ext cx="11685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900" b="1" dirty="0"/>
                <a:t>Folio: ____________</a:t>
              </a:r>
            </a:p>
          </p:txBody>
        </p:sp>
        <p:pic>
          <p:nvPicPr>
            <p:cNvPr id="2122" name="Picture 2">
              <a:extLst>
                <a:ext uri="{FF2B5EF4-FFF2-40B4-BE49-F238E27FC236}">
                  <a16:creationId xmlns:a16="http://schemas.microsoft.com/office/drawing/2014/main" id="{9C5323D1-94CD-18E1-6FBF-C81865FDBE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84" b="97266" l="4232" r="97591">
                          <a14:foregroundMark x1="31510" y1="48730" x2="31055" y2="40723"/>
                          <a14:foregroundMark x1="13607" y1="57227" x2="16667" y2="51270"/>
                          <a14:foregroundMark x1="16667" y1="51270" x2="16602" y2="44141"/>
                          <a14:foregroundMark x1="16602" y1="44141" x2="17253" y2="41797"/>
                          <a14:foregroundMark x1="7422" y1="65039" x2="6836" y2="69238"/>
                          <a14:foregroundMark x1="4232" y1="66211" x2="6836" y2="62109"/>
                          <a14:foregroundMark x1="31641" y1="68457" x2="34570" y2="87402"/>
                          <a14:foregroundMark x1="34570" y1="87402" x2="39323" y2="87500"/>
                          <a14:foregroundMark x1="39323" y1="87500" x2="38672" y2="75586"/>
                          <a14:foregroundMark x1="38672" y1="75586" x2="35807" y2="69922"/>
                          <a14:foregroundMark x1="40560" y1="66016" x2="55664" y2="75586"/>
                          <a14:foregroundMark x1="55664" y1="75586" x2="57682" y2="76074"/>
                          <a14:foregroundMark x1="54622" y1="69922" x2="58398" y2="74219"/>
                          <a14:foregroundMark x1="58398" y1="74219" x2="65625" y2="74805"/>
                          <a14:foregroundMark x1="65625" y1="74805" x2="74674" y2="65527"/>
                          <a14:foregroundMark x1="74674" y1="65527" x2="75000" y2="63184"/>
                          <a14:foregroundMark x1="52018" y1="85059" x2="42578" y2="88281"/>
                          <a14:foregroundMark x1="42578" y1="88281" x2="37305" y2="92578"/>
                          <a14:foregroundMark x1="37305" y1="92578" x2="33008" y2="93750"/>
                          <a14:foregroundMark x1="49414" y1="93066" x2="71419" y2="86621"/>
                          <a14:foregroundMark x1="71419" y1="86621" x2="69076" y2="92773"/>
                          <a14:foregroundMark x1="69076" y1="92773" x2="59310" y2="97266"/>
                          <a14:foregroundMark x1="59310" y1="97266" x2="56315" y2="97266"/>
                          <a14:foregroundMark x1="71484" y1="88477" x2="94206" y2="56055"/>
                          <a14:foregroundMark x1="94206" y1="56055" x2="94792" y2="54688"/>
                          <a14:foregroundMark x1="75521" y1="90527" x2="70443" y2="92188"/>
                          <a14:foregroundMark x1="40885" y1="65332" x2="63477" y2="72266"/>
                          <a14:foregroundMark x1="63477" y1="72266" x2="71615" y2="68457"/>
                          <a14:foregroundMark x1="71615" y1="68457" x2="71680" y2="67578"/>
                          <a14:foregroundMark x1="45898" y1="95215" x2="62370" y2="92090"/>
                          <a14:foregroundMark x1="62370" y1="92090" x2="62630" y2="91699"/>
                          <a14:foregroundMark x1="95573" y1="55371" x2="94792" y2="65918"/>
                          <a14:foregroundMark x1="94792" y1="65918" x2="92839" y2="70605"/>
                          <a14:foregroundMark x1="97721" y1="60254" x2="95443" y2="69922"/>
                          <a14:foregroundMark x1="95443" y1="69922" x2="91276" y2="77734"/>
                          <a14:foregroundMark x1="24935" y1="44629" x2="9310" y2="51074"/>
                          <a14:foregroundMark x1="6706" y1="55859" x2="7878" y2="62793"/>
                          <a14:foregroundMark x1="7878" y1="62793" x2="16667" y2="84375"/>
                          <a14:foregroundMark x1="16667" y1="84375" x2="24935" y2="92676"/>
                          <a14:foregroundMark x1="14323" y1="81348" x2="8984" y2="76758"/>
                          <a14:foregroundMark x1="25521" y1="91309" x2="29362" y2="92383"/>
                          <a14:foregroundMark x1="67188" y1="95996" x2="76302" y2="91699"/>
                          <a14:foregroundMark x1="82813" y1="86328" x2="88021" y2="78711"/>
                          <a14:foregroundMark x1="88021" y1="78711" x2="88607" y2="77246"/>
                          <a14:foregroundMark x1="81836" y1="16602" x2="82096" y2="2539"/>
                          <a14:foregroundMark x1="81576" y1="10449" x2="82552" y2="13379"/>
                          <a14:foregroundMark x1="81966" y1="8105" x2="82161" y2="684"/>
                          <a14:backgroundMark x1="6836" y1="87402" x2="15625" y2="94238"/>
                          <a14:backgroundMark x1="15625" y1="94238" x2="16016" y2="94238"/>
                          <a14:backgroundMark x1="16341" y1="93750" x2="24479" y2="97949"/>
                          <a14:backgroundMark x1="12174" y1="87598" x2="6380" y2="78613"/>
                          <a14:backgroundMark x1="24609" y1="96582" x2="31836" y2="98438"/>
                          <a14:backgroundMark x1="77344" y1="96289" x2="72917" y2="99316"/>
                          <a14:backgroundMark x1="72917" y1="99316" x2="70898" y2="99121"/>
                          <a14:backgroundMark x1="83464" y1="91309" x2="97135" y2="69141"/>
                          <a14:backgroundMark x1="97135" y1="69141" x2="98633" y2="64551"/>
                          <a14:backgroundMark x1="69531" y1="97949" x2="64128" y2="99316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740" y="622874"/>
              <a:ext cx="1071366" cy="7142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23" name="AutoShape 78">
              <a:extLst>
                <a:ext uri="{FF2B5EF4-FFF2-40B4-BE49-F238E27FC236}">
                  <a16:creationId xmlns:a16="http://schemas.microsoft.com/office/drawing/2014/main" id="{CA1FA4FD-48B2-9DBF-B170-69A4B044D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8" y="1203038"/>
              <a:ext cx="870208" cy="58881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20000"/>
                <a:lumOff val="80000"/>
              </a:schemeClr>
            </a:solidFill>
            <a:ln w="28575">
              <a:solidFill>
                <a:srgbClr val="7030A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es-MX" sz="750" b="1" dirty="0">
                  <a:effectLst/>
                  <a:latin typeface="Calibri" panose="020F0502020204030204" pitchFamily="34" charset="0"/>
                  <a:ea typeface="Georgia" panose="02040502050405020303" pitchFamily="18" charset="0"/>
                  <a:cs typeface="Times New Roman" panose="02020603050405020304" pitchFamily="18" charset="0"/>
                </a:rPr>
                <a:t>CANDIDATURA CON NÚMERO</a:t>
              </a:r>
              <a:endParaRPr lang="es-MX" sz="1200" dirty="0"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6095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73</Words>
  <Application>Microsoft Office PowerPoint</Application>
  <PresentationFormat>Carta (216 x 279 mm)</PresentationFormat>
  <Paragraphs>25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Sadhia Getsemany Rubio Hernández</dc:creator>
  <cp:lastModifiedBy>Israel Garzón García</cp:lastModifiedBy>
  <cp:revision>3</cp:revision>
  <dcterms:created xsi:type="dcterms:W3CDTF">2026-05-18T23:10:50Z</dcterms:created>
  <dcterms:modified xsi:type="dcterms:W3CDTF">2026-06-18T01:55:45Z</dcterms:modified>
</cp:coreProperties>
</file>