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>
        <p:scale>
          <a:sx n="94" d="100"/>
          <a:sy n="94" d="100"/>
        </p:scale>
        <p:origin x="1838" y="-9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69FB2-1C6C-4E33-88A5-92C13E2FB497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6A1E-DE1D-4B8A-92D7-B5FA8D4A9AE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78607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69FB2-1C6C-4E33-88A5-92C13E2FB497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6A1E-DE1D-4B8A-92D7-B5FA8D4A9AE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80477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69FB2-1C6C-4E33-88A5-92C13E2FB497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6A1E-DE1D-4B8A-92D7-B5FA8D4A9AE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60200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69FB2-1C6C-4E33-88A5-92C13E2FB497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6A1E-DE1D-4B8A-92D7-B5FA8D4A9AE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48701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69FB2-1C6C-4E33-88A5-92C13E2FB497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6A1E-DE1D-4B8A-92D7-B5FA8D4A9AE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47472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69FB2-1C6C-4E33-88A5-92C13E2FB497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6A1E-DE1D-4B8A-92D7-B5FA8D4A9AE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81092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69FB2-1C6C-4E33-88A5-92C13E2FB497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6A1E-DE1D-4B8A-92D7-B5FA8D4A9AE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38232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69FB2-1C6C-4E33-88A5-92C13E2FB497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6A1E-DE1D-4B8A-92D7-B5FA8D4A9AE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59564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69FB2-1C6C-4E33-88A5-92C13E2FB497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6A1E-DE1D-4B8A-92D7-B5FA8D4A9AE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72932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69FB2-1C6C-4E33-88A5-92C13E2FB497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6A1E-DE1D-4B8A-92D7-B5FA8D4A9AE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12938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69FB2-1C6C-4E33-88A5-92C13E2FB497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6A1E-DE1D-4B8A-92D7-B5FA8D4A9AE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1489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A369FB2-1C6C-4E33-88A5-92C13E2FB497}" type="datetimeFigureOut">
              <a:rPr lang="es-MX" smtClean="0"/>
              <a:t>17/06/2026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03C6A1E-DE1D-4B8A-92D7-B5FA8D4A9AE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30423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Imagen 82">
            <a:extLst>
              <a:ext uri="{FF2B5EF4-FFF2-40B4-BE49-F238E27FC236}">
                <a16:creationId xmlns:a16="http://schemas.microsoft.com/office/drawing/2014/main" id="{D1A2FD91-208D-7D43-EAB3-F06F4E35A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l="53034"/>
          <a:stretch>
            <a:fillRect/>
          </a:stretch>
        </p:blipFill>
        <p:spPr>
          <a:xfrm>
            <a:off x="264496" y="1328574"/>
            <a:ext cx="339852" cy="682258"/>
          </a:xfrm>
          <a:prstGeom prst="rect">
            <a:avLst/>
          </a:prstGeom>
        </p:spPr>
      </p:pic>
      <p:pic>
        <p:nvPicPr>
          <p:cNvPr id="84" name="Imagen 83">
            <a:extLst>
              <a:ext uri="{FF2B5EF4-FFF2-40B4-BE49-F238E27FC236}">
                <a16:creationId xmlns:a16="http://schemas.microsoft.com/office/drawing/2014/main" id="{F086CB85-B528-429C-814B-C7457BAD48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l="53034"/>
          <a:stretch>
            <a:fillRect/>
          </a:stretch>
        </p:blipFill>
        <p:spPr>
          <a:xfrm>
            <a:off x="3496069" y="1322359"/>
            <a:ext cx="339852" cy="682258"/>
          </a:xfrm>
          <a:prstGeom prst="rect">
            <a:avLst/>
          </a:prstGeom>
        </p:spPr>
      </p:pic>
      <p:pic>
        <p:nvPicPr>
          <p:cNvPr id="85" name="Imagen 84">
            <a:extLst>
              <a:ext uri="{FF2B5EF4-FFF2-40B4-BE49-F238E27FC236}">
                <a16:creationId xmlns:a16="http://schemas.microsoft.com/office/drawing/2014/main" id="{D5B2377B-EDEC-A07D-BC56-021255AB1A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l="53034"/>
          <a:stretch>
            <a:fillRect/>
          </a:stretch>
        </p:blipFill>
        <p:spPr>
          <a:xfrm>
            <a:off x="252390" y="3434658"/>
            <a:ext cx="339852" cy="682258"/>
          </a:xfrm>
          <a:prstGeom prst="rect">
            <a:avLst/>
          </a:prstGeom>
        </p:spPr>
      </p:pic>
      <p:pic>
        <p:nvPicPr>
          <p:cNvPr id="88" name="Imagen 87">
            <a:extLst>
              <a:ext uri="{FF2B5EF4-FFF2-40B4-BE49-F238E27FC236}">
                <a16:creationId xmlns:a16="http://schemas.microsoft.com/office/drawing/2014/main" id="{7AEC9DE8-A0E0-EA78-05CD-4BE5B856A5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l="53034"/>
          <a:stretch>
            <a:fillRect/>
          </a:stretch>
        </p:blipFill>
        <p:spPr>
          <a:xfrm>
            <a:off x="3482765" y="3451519"/>
            <a:ext cx="339852" cy="682258"/>
          </a:xfrm>
          <a:prstGeom prst="rect">
            <a:avLst/>
          </a:prstGeom>
        </p:spPr>
      </p:pic>
      <p:pic>
        <p:nvPicPr>
          <p:cNvPr id="86" name="Imagen 85">
            <a:extLst>
              <a:ext uri="{FF2B5EF4-FFF2-40B4-BE49-F238E27FC236}">
                <a16:creationId xmlns:a16="http://schemas.microsoft.com/office/drawing/2014/main" id="{6868F958-FE16-570D-FBF6-235F891547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27"/>
          <a:stretch>
            <a:fillRect/>
          </a:stretch>
        </p:blipFill>
        <p:spPr bwMode="auto">
          <a:xfrm rot="10800000" flipV="1">
            <a:off x="3500876" y="3355194"/>
            <a:ext cx="3180076" cy="1236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7" name="Imagen 86">
            <a:extLst>
              <a:ext uri="{FF2B5EF4-FFF2-40B4-BE49-F238E27FC236}">
                <a16:creationId xmlns:a16="http://schemas.microsoft.com/office/drawing/2014/main" id="{8D1290B4-5836-A747-4986-6DEA71F986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27"/>
          <a:stretch>
            <a:fillRect/>
          </a:stretch>
        </p:blipFill>
        <p:spPr bwMode="auto">
          <a:xfrm rot="10800000" flipV="1">
            <a:off x="255682" y="3355195"/>
            <a:ext cx="3202353" cy="12526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0" name="Imagen 79">
            <a:extLst>
              <a:ext uri="{FF2B5EF4-FFF2-40B4-BE49-F238E27FC236}">
                <a16:creationId xmlns:a16="http://schemas.microsoft.com/office/drawing/2014/main" id="{9969F4AA-3D87-C8DA-649D-2BA4DA2A6A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27"/>
          <a:stretch>
            <a:fillRect/>
          </a:stretch>
        </p:blipFill>
        <p:spPr bwMode="auto">
          <a:xfrm rot="10800000" flipV="1">
            <a:off x="3494599" y="1216515"/>
            <a:ext cx="3180076" cy="1236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9" name="Imagen 78">
            <a:extLst>
              <a:ext uri="{FF2B5EF4-FFF2-40B4-BE49-F238E27FC236}">
                <a16:creationId xmlns:a16="http://schemas.microsoft.com/office/drawing/2014/main" id="{1B64322F-F6F9-D9C6-B574-9D6727A973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27"/>
          <a:stretch>
            <a:fillRect/>
          </a:stretch>
        </p:blipFill>
        <p:spPr bwMode="auto">
          <a:xfrm rot="10800000" flipV="1">
            <a:off x="249405" y="1216516"/>
            <a:ext cx="3202353" cy="12526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7E0E207B-69F7-65EC-8D79-D1BE0059F6A7}"/>
              </a:ext>
            </a:extLst>
          </p:cNvPr>
          <p:cNvSpPr/>
          <p:nvPr/>
        </p:nvSpPr>
        <p:spPr>
          <a:xfrm>
            <a:off x="249406" y="471143"/>
            <a:ext cx="3208280" cy="1977846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5C6FCC35-88B7-CD65-5FB9-4AE2F9AAB286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31987" y="496267"/>
            <a:ext cx="1398645" cy="247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5" name="AutoShape 79">
            <a:extLst>
              <a:ext uri="{FF2B5EF4-FFF2-40B4-BE49-F238E27FC236}">
                <a16:creationId xmlns:a16="http://schemas.microsoft.com/office/drawing/2014/main" id="{64E52E09-1E2D-66C7-33BB-B9C755DFE3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9948" y="1647268"/>
            <a:ext cx="1401024" cy="449132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s-MX" sz="80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LETRA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C288E9F6-0B0D-E2A3-194B-2BA163992BBB}"/>
              </a:ext>
            </a:extLst>
          </p:cNvPr>
          <p:cNvSpPr txBox="1"/>
          <p:nvPr/>
        </p:nvSpPr>
        <p:spPr>
          <a:xfrm>
            <a:off x="2022415" y="2172412"/>
            <a:ext cx="1168557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Folio: ____________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29ADFAB-4F36-C16A-2C4A-90CC0BEDFF54}"/>
              </a:ext>
            </a:extLst>
          </p:cNvPr>
          <p:cNvSpPr txBox="1"/>
          <p:nvPr/>
        </p:nvSpPr>
        <p:spPr>
          <a:xfrm>
            <a:off x="281542" y="2200865"/>
            <a:ext cx="662041" cy="2308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CÉDULA</a:t>
            </a:r>
          </a:p>
        </p:txBody>
      </p:sp>
      <p:sp>
        <p:nvSpPr>
          <p:cNvPr id="29" name="AutoShape 78">
            <a:extLst>
              <a:ext uri="{FF2B5EF4-FFF2-40B4-BE49-F238E27FC236}">
                <a16:creationId xmlns:a16="http://schemas.microsoft.com/office/drawing/2014/main" id="{E886C7A4-D3F3-185D-775C-9397EF3A2C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029" y="1663346"/>
            <a:ext cx="870208" cy="449132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1000"/>
              </a:spcAft>
              <a:buNone/>
            </a:pPr>
            <a:r>
              <a:rPr lang="es-MX" sz="75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NÚMERO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96" name="Rectangle 2">
            <a:extLst>
              <a:ext uri="{FF2B5EF4-FFF2-40B4-BE49-F238E27FC236}">
                <a16:creationId xmlns:a16="http://schemas.microsoft.com/office/drawing/2014/main" id="{37593C08-7ABE-3E17-A33C-3C5C21003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07116" y="-627801"/>
            <a:ext cx="388552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sp>
        <p:nvSpPr>
          <p:cNvPr id="97" name="Rectangle 3">
            <a:extLst>
              <a:ext uri="{FF2B5EF4-FFF2-40B4-BE49-F238E27FC236}">
                <a16:creationId xmlns:a16="http://schemas.microsoft.com/office/drawing/2014/main" id="{325683AB-62C6-3FE8-8BF9-42FAC21EAD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9267" y="628927"/>
            <a:ext cx="244094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para elegir a la(s) persona(s) que </a:t>
            </a:r>
            <a:r>
              <a:rPr lang="es-ES" altLang="es-MX" sz="800" b="1" dirty="0">
                <a:ea typeface="Georgia" panose="02040502050405020303" pitchFamily="18" charset="0"/>
                <a:cs typeface="Arial" panose="020B0604020202020204" pitchFamily="34" charset="0"/>
              </a:rPr>
              <a:t>apoyarán</a:t>
            </a: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 en la conducción de los trabajos al interior de la Junta de Representación de la Coordinadora de Participación Comunitaria en la Demarcación Territorial:</a:t>
            </a:r>
            <a:endParaRPr kumimoji="0" lang="es-MX" altLang="es-MX" sz="8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endParaRPr kumimoji="0" lang="es-ES" altLang="es-MX" sz="800" b="1" i="0" u="none" strike="noStrike" cap="none" normalizeH="0" baseline="0" dirty="0">
              <a:ln>
                <a:noFill/>
              </a:ln>
              <a:effectLst/>
              <a:ea typeface="Georgia" panose="02040502050405020303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_________________________________</a:t>
            </a:r>
            <a:endParaRPr kumimoji="0" lang="es-ES" altLang="es-MX" sz="8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pic>
        <p:nvPicPr>
          <p:cNvPr id="98" name="Imagen 97">
            <a:extLst>
              <a:ext uri="{FF2B5EF4-FFF2-40B4-BE49-F238E27FC236}">
                <a16:creationId xmlns:a16="http://schemas.microsoft.com/office/drawing/2014/main" id="{B4A01FC4-9154-15F7-F520-D548434E206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69" y="553796"/>
            <a:ext cx="765373" cy="442769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56B25CB5-E305-F630-F0FA-3D342EFFC596}"/>
              </a:ext>
            </a:extLst>
          </p:cNvPr>
          <p:cNvSpPr/>
          <p:nvPr/>
        </p:nvSpPr>
        <p:spPr>
          <a:xfrm>
            <a:off x="3476144" y="477500"/>
            <a:ext cx="3208280" cy="1977846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B186370-1C0A-9AEB-B7B2-354526EE4AF2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58725" y="502624"/>
            <a:ext cx="1398645" cy="247225"/>
          </a:xfrm>
          <a:prstGeom prst="rect">
            <a:avLst/>
          </a:prstGeom>
        </p:spPr>
      </p:pic>
      <p:sp>
        <p:nvSpPr>
          <p:cNvPr id="5" name="AutoShape 79">
            <a:extLst>
              <a:ext uri="{FF2B5EF4-FFF2-40B4-BE49-F238E27FC236}">
                <a16:creationId xmlns:a16="http://schemas.microsoft.com/office/drawing/2014/main" id="{1863D61D-98DC-5F6A-4EEA-286BE165C2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6686" y="1653625"/>
            <a:ext cx="1401024" cy="449132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s-MX" sz="80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LETRA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73B9295-EF91-14C5-252B-87EBD9F35E14}"/>
              </a:ext>
            </a:extLst>
          </p:cNvPr>
          <p:cNvSpPr txBox="1"/>
          <p:nvPr/>
        </p:nvSpPr>
        <p:spPr>
          <a:xfrm>
            <a:off x="5249153" y="2178769"/>
            <a:ext cx="1168557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Folio: ____________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2EF3F9F-E0C7-698D-434B-CFE83EB050F9}"/>
              </a:ext>
            </a:extLst>
          </p:cNvPr>
          <p:cNvSpPr txBox="1"/>
          <p:nvPr/>
        </p:nvSpPr>
        <p:spPr>
          <a:xfrm>
            <a:off x="3508280" y="2207222"/>
            <a:ext cx="662041" cy="2308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CÉDULA</a:t>
            </a:r>
          </a:p>
        </p:txBody>
      </p:sp>
      <p:sp>
        <p:nvSpPr>
          <p:cNvPr id="9" name="AutoShape 78">
            <a:extLst>
              <a:ext uri="{FF2B5EF4-FFF2-40B4-BE49-F238E27FC236}">
                <a16:creationId xmlns:a16="http://schemas.microsoft.com/office/drawing/2014/main" id="{AB01C735-E799-B733-1956-DAF8A6B756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0767" y="1669703"/>
            <a:ext cx="870208" cy="449132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1000"/>
              </a:spcAft>
              <a:buNone/>
            </a:pPr>
            <a:r>
              <a:rPr lang="es-MX" sz="75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NÚMERO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59971532-D3C6-FA1B-26FD-856CD68AC7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6005" y="635284"/>
            <a:ext cx="244094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para elegir a la(s) persona(s) que </a:t>
            </a:r>
            <a:r>
              <a:rPr lang="es-ES" altLang="es-MX" sz="800" b="1" dirty="0">
                <a:ea typeface="Georgia" panose="02040502050405020303" pitchFamily="18" charset="0"/>
                <a:cs typeface="Arial" panose="020B0604020202020204" pitchFamily="34" charset="0"/>
              </a:rPr>
              <a:t>apoyarán</a:t>
            </a: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 en la conducción de los trabajos al interior de la Junta de Representación de la Coordinadora de Participación Comunitaria en la Demarcación Territorial:</a:t>
            </a:r>
            <a:endParaRPr kumimoji="0" lang="es-MX" altLang="es-MX" sz="8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endParaRPr kumimoji="0" lang="es-ES" altLang="es-MX" sz="800" b="1" i="0" u="none" strike="noStrike" cap="none" normalizeH="0" baseline="0" dirty="0">
              <a:ln>
                <a:noFill/>
              </a:ln>
              <a:effectLst/>
              <a:ea typeface="Georgia" panose="02040502050405020303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_________________________________</a:t>
            </a:r>
            <a:endParaRPr kumimoji="0" lang="es-ES" altLang="es-MX" sz="8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0D4DF67-88B9-2835-C1B7-6DE1CB971BA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007" y="560153"/>
            <a:ext cx="765373" cy="442769"/>
          </a:xfrm>
          <a:prstGeom prst="rect">
            <a:avLst/>
          </a:prstGeom>
        </p:spPr>
      </p:pic>
      <p:sp>
        <p:nvSpPr>
          <p:cNvPr id="13" name="Rectángulo 12">
            <a:extLst>
              <a:ext uri="{FF2B5EF4-FFF2-40B4-BE49-F238E27FC236}">
                <a16:creationId xmlns:a16="http://schemas.microsoft.com/office/drawing/2014/main" id="{03854E10-A7C0-3193-1A66-059252F239C1}"/>
              </a:ext>
            </a:extLst>
          </p:cNvPr>
          <p:cNvSpPr/>
          <p:nvPr/>
        </p:nvSpPr>
        <p:spPr>
          <a:xfrm>
            <a:off x="245341" y="2624157"/>
            <a:ext cx="3208280" cy="1977846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A20C9F5D-CC40-4460-9B8B-1912361170A0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27922" y="2649281"/>
            <a:ext cx="1398645" cy="247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AutoShape 79">
            <a:extLst>
              <a:ext uri="{FF2B5EF4-FFF2-40B4-BE49-F238E27FC236}">
                <a16:creationId xmlns:a16="http://schemas.microsoft.com/office/drawing/2014/main" id="{3F9927B9-90CF-D209-124D-A29E126118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5883" y="3800282"/>
            <a:ext cx="1401024" cy="449132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s-MX" sz="80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LETRA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C9F37D29-AAD2-135A-CAA0-51666A11D3FD}"/>
              </a:ext>
            </a:extLst>
          </p:cNvPr>
          <p:cNvSpPr txBox="1"/>
          <p:nvPr/>
        </p:nvSpPr>
        <p:spPr>
          <a:xfrm>
            <a:off x="2018350" y="4325426"/>
            <a:ext cx="1168557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Folio: ____________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1FBE41D6-477A-6A7C-B673-D4141CB63DC8}"/>
              </a:ext>
            </a:extLst>
          </p:cNvPr>
          <p:cNvSpPr txBox="1"/>
          <p:nvPr/>
        </p:nvSpPr>
        <p:spPr>
          <a:xfrm>
            <a:off x="277477" y="4353879"/>
            <a:ext cx="662041" cy="2308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CÉDULA</a:t>
            </a:r>
          </a:p>
        </p:txBody>
      </p:sp>
      <p:sp>
        <p:nvSpPr>
          <p:cNvPr id="18" name="AutoShape 78">
            <a:extLst>
              <a:ext uri="{FF2B5EF4-FFF2-40B4-BE49-F238E27FC236}">
                <a16:creationId xmlns:a16="http://schemas.microsoft.com/office/drawing/2014/main" id="{DD4ABA9C-BA81-A22E-314A-95DBC130B1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964" y="3816360"/>
            <a:ext cx="870208" cy="449132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1000"/>
              </a:spcAft>
              <a:buNone/>
            </a:pPr>
            <a:r>
              <a:rPr lang="es-MX" sz="75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NÚMERO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3">
            <a:extLst>
              <a:ext uri="{FF2B5EF4-FFF2-40B4-BE49-F238E27FC236}">
                <a16:creationId xmlns:a16="http://schemas.microsoft.com/office/drawing/2014/main" id="{F92A3049-9FCB-20BC-F579-A683986C69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5202" y="2781941"/>
            <a:ext cx="244094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para elegir a la(s) persona(s) que </a:t>
            </a:r>
            <a:r>
              <a:rPr lang="es-ES" altLang="es-MX" sz="800" b="1" dirty="0">
                <a:ea typeface="Georgia" panose="02040502050405020303" pitchFamily="18" charset="0"/>
                <a:cs typeface="Arial" panose="020B0604020202020204" pitchFamily="34" charset="0"/>
              </a:rPr>
              <a:t>apoyarán</a:t>
            </a: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 en la conducción de los trabajos al interior de la Junta de Representación de la Coordinadora de Participación Comunitaria en la Demarcación Territorial:</a:t>
            </a:r>
            <a:endParaRPr kumimoji="0" lang="es-MX" altLang="es-MX" sz="8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endParaRPr kumimoji="0" lang="es-ES" altLang="es-MX" sz="800" b="1" i="0" u="none" strike="noStrike" cap="none" normalizeH="0" baseline="0" dirty="0">
              <a:ln>
                <a:noFill/>
              </a:ln>
              <a:effectLst/>
              <a:ea typeface="Georgia" panose="02040502050405020303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_________________________________</a:t>
            </a:r>
            <a:endParaRPr kumimoji="0" lang="es-ES" altLang="es-MX" sz="8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F4183214-B364-D1F0-A67A-75D9F4A3A9B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04" y="2706810"/>
            <a:ext cx="765373" cy="442769"/>
          </a:xfrm>
          <a:prstGeom prst="rect">
            <a:avLst/>
          </a:prstGeom>
        </p:spPr>
      </p:pic>
      <p:sp>
        <p:nvSpPr>
          <p:cNvPr id="23" name="Rectángulo 22">
            <a:extLst>
              <a:ext uri="{FF2B5EF4-FFF2-40B4-BE49-F238E27FC236}">
                <a16:creationId xmlns:a16="http://schemas.microsoft.com/office/drawing/2014/main" id="{D5DE860B-B6EC-6EFF-6C25-5FD149FA69D1}"/>
              </a:ext>
            </a:extLst>
          </p:cNvPr>
          <p:cNvSpPr/>
          <p:nvPr/>
        </p:nvSpPr>
        <p:spPr>
          <a:xfrm>
            <a:off x="3476144" y="2624157"/>
            <a:ext cx="3208280" cy="1977846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78DABCC3-80C5-8628-F36A-F5BF905EAEDD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58725" y="2649281"/>
            <a:ext cx="1398645" cy="247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AutoShape 79">
            <a:extLst>
              <a:ext uri="{FF2B5EF4-FFF2-40B4-BE49-F238E27FC236}">
                <a16:creationId xmlns:a16="http://schemas.microsoft.com/office/drawing/2014/main" id="{488338C9-F076-AD7A-8362-EE89304F1E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6686" y="3800282"/>
            <a:ext cx="1401024" cy="449132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s-MX" sz="80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LETRA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413BF432-1D08-4067-C4DC-F05154EA3952}"/>
              </a:ext>
            </a:extLst>
          </p:cNvPr>
          <p:cNvSpPr txBox="1"/>
          <p:nvPr/>
        </p:nvSpPr>
        <p:spPr>
          <a:xfrm>
            <a:off x="5249153" y="4325426"/>
            <a:ext cx="1168557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Folio: ____________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FAB158F4-8180-4743-A21F-B254E4831E51}"/>
              </a:ext>
            </a:extLst>
          </p:cNvPr>
          <p:cNvSpPr txBox="1"/>
          <p:nvPr/>
        </p:nvSpPr>
        <p:spPr>
          <a:xfrm>
            <a:off x="3508280" y="4353879"/>
            <a:ext cx="662041" cy="2308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CÉDULA</a:t>
            </a:r>
          </a:p>
        </p:txBody>
      </p:sp>
      <p:sp>
        <p:nvSpPr>
          <p:cNvPr id="32" name="AutoShape 78">
            <a:extLst>
              <a:ext uri="{FF2B5EF4-FFF2-40B4-BE49-F238E27FC236}">
                <a16:creationId xmlns:a16="http://schemas.microsoft.com/office/drawing/2014/main" id="{0E3E0D34-3956-4065-1760-F2EB08A21B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0767" y="3816360"/>
            <a:ext cx="870208" cy="449132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1000"/>
              </a:spcAft>
              <a:buNone/>
            </a:pPr>
            <a:r>
              <a:rPr lang="es-MX" sz="75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NÚMERO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Rectangle 3">
            <a:extLst>
              <a:ext uri="{FF2B5EF4-FFF2-40B4-BE49-F238E27FC236}">
                <a16:creationId xmlns:a16="http://schemas.microsoft.com/office/drawing/2014/main" id="{B040D895-BA4A-F60E-CB0B-F4FB3EA2B8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6005" y="2781941"/>
            <a:ext cx="244094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para elegir a la(s) persona(s) que </a:t>
            </a:r>
            <a:r>
              <a:rPr lang="es-ES" altLang="es-MX" sz="800" b="1" dirty="0">
                <a:ea typeface="Georgia" panose="02040502050405020303" pitchFamily="18" charset="0"/>
                <a:cs typeface="Arial" panose="020B0604020202020204" pitchFamily="34" charset="0"/>
              </a:rPr>
              <a:t>apoyarán</a:t>
            </a: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 en la conducción de los trabajos al interior de la Junta de Representación de la Coordinadora de Participación Comunitaria en la Demarcación Territorial:</a:t>
            </a:r>
            <a:endParaRPr kumimoji="0" lang="es-MX" altLang="es-MX" sz="8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endParaRPr kumimoji="0" lang="es-ES" altLang="es-MX" sz="800" b="1" i="0" u="none" strike="noStrike" cap="none" normalizeH="0" baseline="0" dirty="0">
              <a:ln>
                <a:noFill/>
              </a:ln>
              <a:effectLst/>
              <a:ea typeface="Georgia" panose="02040502050405020303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_________________________________</a:t>
            </a:r>
            <a:endParaRPr kumimoji="0" lang="es-ES" altLang="es-MX" sz="8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pic>
        <p:nvPicPr>
          <p:cNvPr id="34" name="Imagen 33">
            <a:extLst>
              <a:ext uri="{FF2B5EF4-FFF2-40B4-BE49-F238E27FC236}">
                <a16:creationId xmlns:a16="http://schemas.microsoft.com/office/drawing/2014/main" id="{0C8167FA-D34B-D9E6-4288-3195279464C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007" y="2706810"/>
            <a:ext cx="765373" cy="442769"/>
          </a:xfrm>
          <a:prstGeom prst="rect">
            <a:avLst/>
          </a:prstGeom>
        </p:spPr>
      </p:pic>
      <p:pic>
        <p:nvPicPr>
          <p:cNvPr id="89" name="Imagen 88">
            <a:extLst>
              <a:ext uri="{FF2B5EF4-FFF2-40B4-BE49-F238E27FC236}">
                <a16:creationId xmlns:a16="http://schemas.microsoft.com/office/drawing/2014/main" id="{F9D54131-7293-D516-BC2A-1A05D9A5AE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l="53034"/>
          <a:stretch>
            <a:fillRect/>
          </a:stretch>
        </p:blipFill>
        <p:spPr>
          <a:xfrm>
            <a:off x="267480" y="5644748"/>
            <a:ext cx="339852" cy="682258"/>
          </a:xfrm>
          <a:prstGeom prst="rect">
            <a:avLst/>
          </a:prstGeom>
        </p:spPr>
      </p:pic>
      <p:pic>
        <p:nvPicPr>
          <p:cNvPr id="90" name="Imagen 89">
            <a:extLst>
              <a:ext uri="{FF2B5EF4-FFF2-40B4-BE49-F238E27FC236}">
                <a16:creationId xmlns:a16="http://schemas.microsoft.com/office/drawing/2014/main" id="{A09B87B5-F6FD-9B53-4E48-85DBCD15F6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l="53034"/>
          <a:stretch>
            <a:fillRect/>
          </a:stretch>
        </p:blipFill>
        <p:spPr>
          <a:xfrm>
            <a:off x="3499053" y="5638533"/>
            <a:ext cx="339852" cy="682258"/>
          </a:xfrm>
          <a:prstGeom prst="rect">
            <a:avLst/>
          </a:prstGeom>
        </p:spPr>
      </p:pic>
      <p:pic>
        <p:nvPicPr>
          <p:cNvPr id="91" name="Imagen 90">
            <a:extLst>
              <a:ext uri="{FF2B5EF4-FFF2-40B4-BE49-F238E27FC236}">
                <a16:creationId xmlns:a16="http://schemas.microsoft.com/office/drawing/2014/main" id="{849F93C3-4C23-19FC-DFE2-11DD0E6E5B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l="53034"/>
          <a:stretch>
            <a:fillRect/>
          </a:stretch>
        </p:blipFill>
        <p:spPr>
          <a:xfrm>
            <a:off x="255374" y="7750832"/>
            <a:ext cx="339852" cy="682258"/>
          </a:xfrm>
          <a:prstGeom prst="rect">
            <a:avLst/>
          </a:prstGeom>
        </p:spPr>
      </p:pic>
      <p:pic>
        <p:nvPicPr>
          <p:cNvPr id="92" name="Imagen 91">
            <a:extLst>
              <a:ext uri="{FF2B5EF4-FFF2-40B4-BE49-F238E27FC236}">
                <a16:creationId xmlns:a16="http://schemas.microsoft.com/office/drawing/2014/main" id="{660CCFB1-8904-791E-41DA-1A537E7A11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l="53034"/>
          <a:stretch>
            <a:fillRect/>
          </a:stretch>
        </p:blipFill>
        <p:spPr>
          <a:xfrm>
            <a:off x="3485749" y="7767693"/>
            <a:ext cx="339852" cy="682258"/>
          </a:xfrm>
          <a:prstGeom prst="rect">
            <a:avLst/>
          </a:prstGeom>
        </p:spPr>
      </p:pic>
      <p:pic>
        <p:nvPicPr>
          <p:cNvPr id="93" name="Imagen 92">
            <a:extLst>
              <a:ext uri="{FF2B5EF4-FFF2-40B4-BE49-F238E27FC236}">
                <a16:creationId xmlns:a16="http://schemas.microsoft.com/office/drawing/2014/main" id="{AB05951E-07EE-AF99-6B82-61D5F4B0EF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27"/>
          <a:stretch>
            <a:fillRect/>
          </a:stretch>
        </p:blipFill>
        <p:spPr bwMode="auto">
          <a:xfrm rot="10800000" flipV="1">
            <a:off x="3503860" y="7671368"/>
            <a:ext cx="3180076" cy="1236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4" name="Imagen 93">
            <a:extLst>
              <a:ext uri="{FF2B5EF4-FFF2-40B4-BE49-F238E27FC236}">
                <a16:creationId xmlns:a16="http://schemas.microsoft.com/office/drawing/2014/main" id="{BDEAEAE9-7658-1C68-4371-80E341D043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27"/>
          <a:stretch>
            <a:fillRect/>
          </a:stretch>
        </p:blipFill>
        <p:spPr bwMode="auto">
          <a:xfrm rot="10800000" flipV="1">
            <a:off x="258666" y="7671369"/>
            <a:ext cx="3202353" cy="12526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5" name="Imagen 94">
            <a:extLst>
              <a:ext uri="{FF2B5EF4-FFF2-40B4-BE49-F238E27FC236}">
                <a16:creationId xmlns:a16="http://schemas.microsoft.com/office/drawing/2014/main" id="{5FDA6C12-18CD-51CA-B660-1C813FC96B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27"/>
          <a:stretch>
            <a:fillRect/>
          </a:stretch>
        </p:blipFill>
        <p:spPr bwMode="auto">
          <a:xfrm rot="10800000" flipV="1">
            <a:off x="3497583" y="5532689"/>
            <a:ext cx="3180076" cy="1236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9" name="Imagen 2048">
            <a:extLst>
              <a:ext uri="{FF2B5EF4-FFF2-40B4-BE49-F238E27FC236}">
                <a16:creationId xmlns:a16="http://schemas.microsoft.com/office/drawing/2014/main" id="{2CFAA2CD-C8BD-068A-8C10-7F6B405C73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27"/>
          <a:stretch>
            <a:fillRect/>
          </a:stretch>
        </p:blipFill>
        <p:spPr bwMode="auto">
          <a:xfrm rot="10800000" flipV="1">
            <a:off x="252389" y="5532690"/>
            <a:ext cx="3202353" cy="12526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86" name="Rectángulo 2085">
            <a:extLst>
              <a:ext uri="{FF2B5EF4-FFF2-40B4-BE49-F238E27FC236}">
                <a16:creationId xmlns:a16="http://schemas.microsoft.com/office/drawing/2014/main" id="{FB1B9E3D-F977-DFE6-4F95-C6FDB428A3A7}"/>
              </a:ext>
            </a:extLst>
          </p:cNvPr>
          <p:cNvSpPr/>
          <p:nvPr/>
        </p:nvSpPr>
        <p:spPr>
          <a:xfrm>
            <a:off x="252390" y="4787317"/>
            <a:ext cx="3208280" cy="1977846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pic>
        <p:nvPicPr>
          <p:cNvPr id="2087" name="Imagen 2086">
            <a:extLst>
              <a:ext uri="{FF2B5EF4-FFF2-40B4-BE49-F238E27FC236}">
                <a16:creationId xmlns:a16="http://schemas.microsoft.com/office/drawing/2014/main" id="{542734FB-05C8-969B-D6D8-0EDA58AE3E91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34971" y="4812441"/>
            <a:ext cx="1398645" cy="247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88" name="AutoShape 79">
            <a:extLst>
              <a:ext uri="{FF2B5EF4-FFF2-40B4-BE49-F238E27FC236}">
                <a16:creationId xmlns:a16="http://schemas.microsoft.com/office/drawing/2014/main" id="{4CC544FC-131D-91E8-770D-3819FE10AA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2932" y="5963442"/>
            <a:ext cx="1401024" cy="449132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s-MX" sz="80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LETRA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2089" name="CuadroTexto 2088">
            <a:extLst>
              <a:ext uri="{FF2B5EF4-FFF2-40B4-BE49-F238E27FC236}">
                <a16:creationId xmlns:a16="http://schemas.microsoft.com/office/drawing/2014/main" id="{D9028FCE-4AA4-5986-9056-F1FB181A29AA}"/>
              </a:ext>
            </a:extLst>
          </p:cNvPr>
          <p:cNvSpPr txBox="1"/>
          <p:nvPr/>
        </p:nvSpPr>
        <p:spPr>
          <a:xfrm>
            <a:off x="2025399" y="6488586"/>
            <a:ext cx="1168557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Folio: ____________</a:t>
            </a:r>
          </a:p>
        </p:txBody>
      </p:sp>
      <p:sp>
        <p:nvSpPr>
          <p:cNvPr id="2090" name="CuadroTexto 2089">
            <a:extLst>
              <a:ext uri="{FF2B5EF4-FFF2-40B4-BE49-F238E27FC236}">
                <a16:creationId xmlns:a16="http://schemas.microsoft.com/office/drawing/2014/main" id="{EB0AF855-D7F7-D593-4A3E-661768ADD1F4}"/>
              </a:ext>
            </a:extLst>
          </p:cNvPr>
          <p:cNvSpPr txBox="1"/>
          <p:nvPr/>
        </p:nvSpPr>
        <p:spPr>
          <a:xfrm>
            <a:off x="284526" y="6517039"/>
            <a:ext cx="662041" cy="2308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CÉDULA</a:t>
            </a:r>
          </a:p>
        </p:txBody>
      </p:sp>
      <p:sp>
        <p:nvSpPr>
          <p:cNvPr id="2091" name="AutoShape 78">
            <a:extLst>
              <a:ext uri="{FF2B5EF4-FFF2-40B4-BE49-F238E27FC236}">
                <a16:creationId xmlns:a16="http://schemas.microsoft.com/office/drawing/2014/main" id="{8AC5F990-E63E-C6D4-C028-A3C7193FBF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013" y="5979520"/>
            <a:ext cx="870208" cy="449132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1000"/>
              </a:spcAft>
              <a:buNone/>
            </a:pPr>
            <a:r>
              <a:rPr lang="es-MX" sz="75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NÚMERO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2092" name="Rectangle 3">
            <a:extLst>
              <a:ext uri="{FF2B5EF4-FFF2-40B4-BE49-F238E27FC236}">
                <a16:creationId xmlns:a16="http://schemas.microsoft.com/office/drawing/2014/main" id="{03528744-C011-4550-7AE2-BC62EDE9BC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251" y="4945101"/>
            <a:ext cx="244094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para elegir a la(s) persona(s) que </a:t>
            </a:r>
            <a:r>
              <a:rPr lang="es-ES" altLang="es-MX" sz="800" b="1" dirty="0">
                <a:ea typeface="Georgia" panose="02040502050405020303" pitchFamily="18" charset="0"/>
                <a:cs typeface="Arial" panose="020B0604020202020204" pitchFamily="34" charset="0"/>
              </a:rPr>
              <a:t>apoyarán</a:t>
            </a: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 en la conducción de los trabajos al interior de la Junta de Representación de la Coordinadora de Participación Comunitaria en la Demarcación Territorial:</a:t>
            </a:r>
            <a:endParaRPr kumimoji="0" lang="es-MX" altLang="es-MX" sz="8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endParaRPr kumimoji="0" lang="es-ES" altLang="es-MX" sz="800" b="1" i="0" u="none" strike="noStrike" cap="none" normalizeH="0" baseline="0" dirty="0">
              <a:ln>
                <a:noFill/>
              </a:ln>
              <a:effectLst/>
              <a:ea typeface="Georgia" panose="02040502050405020303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_________________________________</a:t>
            </a:r>
            <a:endParaRPr kumimoji="0" lang="es-ES" altLang="es-MX" sz="8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pic>
        <p:nvPicPr>
          <p:cNvPr id="2093" name="Imagen 2092">
            <a:extLst>
              <a:ext uri="{FF2B5EF4-FFF2-40B4-BE49-F238E27FC236}">
                <a16:creationId xmlns:a16="http://schemas.microsoft.com/office/drawing/2014/main" id="{CE52DA64-14EC-812C-4331-B735B040AF7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53" y="4869970"/>
            <a:ext cx="765373" cy="442769"/>
          </a:xfrm>
          <a:prstGeom prst="rect">
            <a:avLst/>
          </a:prstGeom>
        </p:spPr>
      </p:pic>
      <p:sp>
        <p:nvSpPr>
          <p:cNvPr id="2094" name="Rectángulo 2093">
            <a:extLst>
              <a:ext uri="{FF2B5EF4-FFF2-40B4-BE49-F238E27FC236}">
                <a16:creationId xmlns:a16="http://schemas.microsoft.com/office/drawing/2014/main" id="{AF946FF6-A64A-5E3B-63AF-06D5E834A16D}"/>
              </a:ext>
            </a:extLst>
          </p:cNvPr>
          <p:cNvSpPr/>
          <p:nvPr/>
        </p:nvSpPr>
        <p:spPr>
          <a:xfrm>
            <a:off x="3479128" y="4793674"/>
            <a:ext cx="3208280" cy="1977846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pic>
        <p:nvPicPr>
          <p:cNvPr id="2095" name="Imagen 2094">
            <a:extLst>
              <a:ext uri="{FF2B5EF4-FFF2-40B4-BE49-F238E27FC236}">
                <a16:creationId xmlns:a16="http://schemas.microsoft.com/office/drawing/2014/main" id="{5A8BBC73-7CA5-AE43-B14B-8C895F2782B5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61709" y="4818798"/>
            <a:ext cx="1398645" cy="247225"/>
          </a:xfrm>
          <a:prstGeom prst="rect">
            <a:avLst/>
          </a:prstGeom>
        </p:spPr>
      </p:pic>
      <p:sp>
        <p:nvSpPr>
          <p:cNvPr id="2096" name="AutoShape 79">
            <a:extLst>
              <a:ext uri="{FF2B5EF4-FFF2-40B4-BE49-F238E27FC236}">
                <a16:creationId xmlns:a16="http://schemas.microsoft.com/office/drawing/2014/main" id="{8261CDC1-0C3C-429C-0396-670C5AB7B6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9670" y="5969799"/>
            <a:ext cx="1401024" cy="449132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s-MX" sz="80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LETRA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2097" name="CuadroTexto 2096">
            <a:extLst>
              <a:ext uri="{FF2B5EF4-FFF2-40B4-BE49-F238E27FC236}">
                <a16:creationId xmlns:a16="http://schemas.microsoft.com/office/drawing/2014/main" id="{328881AE-5577-2A59-72FB-8C7AD55C9E63}"/>
              </a:ext>
            </a:extLst>
          </p:cNvPr>
          <p:cNvSpPr txBox="1"/>
          <p:nvPr/>
        </p:nvSpPr>
        <p:spPr>
          <a:xfrm>
            <a:off x="5252137" y="6494943"/>
            <a:ext cx="1168557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Folio: ____________</a:t>
            </a:r>
          </a:p>
        </p:txBody>
      </p:sp>
      <p:sp>
        <p:nvSpPr>
          <p:cNvPr id="2098" name="CuadroTexto 2097">
            <a:extLst>
              <a:ext uri="{FF2B5EF4-FFF2-40B4-BE49-F238E27FC236}">
                <a16:creationId xmlns:a16="http://schemas.microsoft.com/office/drawing/2014/main" id="{765A21C4-8282-FB33-1F0D-D4AC41E7BA8A}"/>
              </a:ext>
            </a:extLst>
          </p:cNvPr>
          <p:cNvSpPr txBox="1"/>
          <p:nvPr/>
        </p:nvSpPr>
        <p:spPr>
          <a:xfrm>
            <a:off x="3511264" y="6523396"/>
            <a:ext cx="662041" cy="2308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CÉDULA</a:t>
            </a:r>
          </a:p>
        </p:txBody>
      </p:sp>
      <p:sp>
        <p:nvSpPr>
          <p:cNvPr id="2099" name="AutoShape 78">
            <a:extLst>
              <a:ext uri="{FF2B5EF4-FFF2-40B4-BE49-F238E27FC236}">
                <a16:creationId xmlns:a16="http://schemas.microsoft.com/office/drawing/2014/main" id="{2716A220-E2C5-E527-DFF6-B5614EA38E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3751" y="5985877"/>
            <a:ext cx="870208" cy="449132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1000"/>
              </a:spcAft>
              <a:buNone/>
            </a:pPr>
            <a:r>
              <a:rPr lang="es-MX" sz="75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NÚMERO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2100" name="Rectangle 3">
            <a:extLst>
              <a:ext uri="{FF2B5EF4-FFF2-40B4-BE49-F238E27FC236}">
                <a16:creationId xmlns:a16="http://schemas.microsoft.com/office/drawing/2014/main" id="{14F19E71-FE0F-13CD-4C56-66610A1B95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8989" y="4951458"/>
            <a:ext cx="244094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para elegir a la(s) persona(s) que </a:t>
            </a:r>
            <a:r>
              <a:rPr lang="es-ES" altLang="es-MX" sz="800" b="1" dirty="0">
                <a:ea typeface="Georgia" panose="02040502050405020303" pitchFamily="18" charset="0"/>
                <a:cs typeface="Arial" panose="020B0604020202020204" pitchFamily="34" charset="0"/>
              </a:rPr>
              <a:t>apoyarán</a:t>
            </a: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 en la conducción de los trabajos al interior de la Junta de Representación de la Coordinadora de Participación Comunitaria en la Demarcación Territorial:</a:t>
            </a:r>
            <a:endParaRPr kumimoji="0" lang="es-MX" altLang="es-MX" sz="8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endParaRPr kumimoji="0" lang="es-ES" altLang="es-MX" sz="800" b="1" i="0" u="none" strike="noStrike" cap="none" normalizeH="0" baseline="0" dirty="0">
              <a:ln>
                <a:noFill/>
              </a:ln>
              <a:effectLst/>
              <a:ea typeface="Georgia" panose="02040502050405020303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_________________________________</a:t>
            </a:r>
            <a:endParaRPr kumimoji="0" lang="es-ES" altLang="es-MX" sz="8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pic>
        <p:nvPicPr>
          <p:cNvPr id="2101" name="Imagen 2100">
            <a:extLst>
              <a:ext uri="{FF2B5EF4-FFF2-40B4-BE49-F238E27FC236}">
                <a16:creationId xmlns:a16="http://schemas.microsoft.com/office/drawing/2014/main" id="{FA602F5B-0DF8-133A-6AEA-8A42871A3ED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991" y="4876327"/>
            <a:ext cx="765373" cy="442769"/>
          </a:xfrm>
          <a:prstGeom prst="rect">
            <a:avLst/>
          </a:prstGeom>
        </p:spPr>
      </p:pic>
      <p:sp>
        <p:nvSpPr>
          <p:cNvPr id="2102" name="Rectángulo 2101">
            <a:extLst>
              <a:ext uri="{FF2B5EF4-FFF2-40B4-BE49-F238E27FC236}">
                <a16:creationId xmlns:a16="http://schemas.microsoft.com/office/drawing/2014/main" id="{63ABF98C-893C-77F1-C625-623B5B53829E}"/>
              </a:ext>
            </a:extLst>
          </p:cNvPr>
          <p:cNvSpPr/>
          <p:nvPr/>
        </p:nvSpPr>
        <p:spPr>
          <a:xfrm>
            <a:off x="248325" y="6940331"/>
            <a:ext cx="3208280" cy="1977846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pic>
        <p:nvPicPr>
          <p:cNvPr id="2103" name="Imagen 2102">
            <a:extLst>
              <a:ext uri="{FF2B5EF4-FFF2-40B4-BE49-F238E27FC236}">
                <a16:creationId xmlns:a16="http://schemas.microsoft.com/office/drawing/2014/main" id="{928C8F4C-D7FC-35FE-A2EB-0DFB7A4F4D6F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30906" y="6965455"/>
            <a:ext cx="1398645" cy="247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04" name="AutoShape 79">
            <a:extLst>
              <a:ext uri="{FF2B5EF4-FFF2-40B4-BE49-F238E27FC236}">
                <a16:creationId xmlns:a16="http://schemas.microsoft.com/office/drawing/2014/main" id="{25FC9CEF-E24A-1553-A57D-7F2A5A54FA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8867" y="8116456"/>
            <a:ext cx="1401024" cy="449132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s-MX" sz="80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LETRA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2105" name="CuadroTexto 2104">
            <a:extLst>
              <a:ext uri="{FF2B5EF4-FFF2-40B4-BE49-F238E27FC236}">
                <a16:creationId xmlns:a16="http://schemas.microsoft.com/office/drawing/2014/main" id="{9B85C99A-D028-04E9-9379-CA95BFC451B4}"/>
              </a:ext>
            </a:extLst>
          </p:cNvPr>
          <p:cNvSpPr txBox="1"/>
          <p:nvPr/>
        </p:nvSpPr>
        <p:spPr>
          <a:xfrm>
            <a:off x="2021334" y="8641600"/>
            <a:ext cx="1168557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Folio: ____________</a:t>
            </a:r>
          </a:p>
        </p:txBody>
      </p:sp>
      <p:sp>
        <p:nvSpPr>
          <p:cNvPr id="2106" name="CuadroTexto 2105">
            <a:extLst>
              <a:ext uri="{FF2B5EF4-FFF2-40B4-BE49-F238E27FC236}">
                <a16:creationId xmlns:a16="http://schemas.microsoft.com/office/drawing/2014/main" id="{90607208-0E52-4AAF-738D-E22097CF2E57}"/>
              </a:ext>
            </a:extLst>
          </p:cNvPr>
          <p:cNvSpPr txBox="1"/>
          <p:nvPr/>
        </p:nvSpPr>
        <p:spPr>
          <a:xfrm>
            <a:off x="280461" y="8670053"/>
            <a:ext cx="662041" cy="2308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CÉDULA</a:t>
            </a:r>
          </a:p>
        </p:txBody>
      </p:sp>
      <p:sp>
        <p:nvSpPr>
          <p:cNvPr id="2107" name="AutoShape 78">
            <a:extLst>
              <a:ext uri="{FF2B5EF4-FFF2-40B4-BE49-F238E27FC236}">
                <a16:creationId xmlns:a16="http://schemas.microsoft.com/office/drawing/2014/main" id="{89173D57-0B34-CD6F-5B18-B0729F9D9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948" y="8132534"/>
            <a:ext cx="870208" cy="449132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1000"/>
              </a:spcAft>
              <a:buNone/>
            </a:pPr>
            <a:r>
              <a:rPr lang="es-MX" sz="75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NÚMERO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2108" name="Rectangle 3">
            <a:extLst>
              <a:ext uri="{FF2B5EF4-FFF2-40B4-BE49-F238E27FC236}">
                <a16:creationId xmlns:a16="http://schemas.microsoft.com/office/drawing/2014/main" id="{0E73D7AD-83E9-48D3-2AAE-C4A620CA92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8186" y="7098115"/>
            <a:ext cx="244094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para elegir a la(s) persona(s) que </a:t>
            </a:r>
            <a:r>
              <a:rPr lang="es-ES" altLang="es-MX" sz="800" b="1" dirty="0">
                <a:ea typeface="Georgia" panose="02040502050405020303" pitchFamily="18" charset="0"/>
                <a:cs typeface="Arial" panose="020B0604020202020204" pitchFamily="34" charset="0"/>
              </a:rPr>
              <a:t>apoyarán</a:t>
            </a: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 en la conducción de los trabajos al interior de la Junta de Representación de la Coordinadora de Participación Comunitaria en la Demarcación Territorial:</a:t>
            </a:r>
            <a:endParaRPr kumimoji="0" lang="es-MX" altLang="es-MX" sz="8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endParaRPr kumimoji="0" lang="es-ES" altLang="es-MX" sz="800" b="1" i="0" u="none" strike="noStrike" cap="none" normalizeH="0" baseline="0" dirty="0">
              <a:ln>
                <a:noFill/>
              </a:ln>
              <a:effectLst/>
              <a:ea typeface="Georgia" panose="02040502050405020303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_________________________________</a:t>
            </a:r>
            <a:endParaRPr kumimoji="0" lang="es-ES" altLang="es-MX" sz="8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pic>
        <p:nvPicPr>
          <p:cNvPr id="2109" name="Imagen 2108">
            <a:extLst>
              <a:ext uri="{FF2B5EF4-FFF2-40B4-BE49-F238E27FC236}">
                <a16:creationId xmlns:a16="http://schemas.microsoft.com/office/drawing/2014/main" id="{2E5309FB-58CE-6F3B-7869-1709BFB3F99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88" y="7022984"/>
            <a:ext cx="765373" cy="442769"/>
          </a:xfrm>
          <a:prstGeom prst="rect">
            <a:avLst/>
          </a:prstGeom>
        </p:spPr>
      </p:pic>
      <p:sp>
        <p:nvSpPr>
          <p:cNvPr id="2110" name="Rectángulo 2109">
            <a:extLst>
              <a:ext uri="{FF2B5EF4-FFF2-40B4-BE49-F238E27FC236}">
                <a16:creationId xmlns:a16="http://schemas.microsoft.com/office/drawing/2014/main" id="{4E770CFC-506F-829E-367C-5192CCD90C5A}"/>
              </a:ext>
            </a:extLst>
          </p:cNvPr>
          <p:cNvSpPr/>
          <p:nvPr/>
        </p:nvSpPr>
        <p:spPr>
          <a:xfrm>
            <a:off x="3479128" y="6940331"/>
            <a:ext cx="3208280" cy="1977846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pic>
        <p:nvPicPr>
          <p:cNvPr id="2111" name="Imagen 2110">
            <a:extLst>
              <a:ext uri="{FF2B5EF4-FFF2-40B4-BE49-F238E27FC236}">
                <a16:creationId xmlns:a16="http://schemas.microsoft.com/office/drawing/2014/main" id="{99F51F45-7407-CA2E-5265-1758FBEB3A28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61709" y="6965455"/>
            <a:ext cx="1398645" cy="247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12" name="AutoShape 79">
            <a:extLst>
              <a:ext uri="{FF2B5EF4-FFF2-40B4-BE49-F238E27FC236}">
                <a16:creationId xmlns:a16="http://schemas.microsoft.com/office/drawing/2014/main" id="{E91C85D3-D541-7AFC-C3BC-659F705E57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9670" y="8116456"/>
            <a:ext cx="1401024" cy="449132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s-MX" sz="80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LETRA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2113" name="CuadroTexto 2112">
            <a:extLst>
              <a:ext uri="{FF2B5EF4-FFF2-40B4-BE49-F238E27FC236}">
                <a16:creationId xmlns:a16="http://schemas.microsoft.com/office/drawing/2014/main" id="{36CE5EC0-7081-C2A8-A5C4-C54EAA9BC93E}"/>
              </a:ext>
            </a:extLst>
          </p:cNvPr>
          <p:cNvSpPr txBox="1"/>
          <p:nvPr/>
        </p:nvSpPr>
        <p:spPr>
          <a:xfrm>
            <a:off x="5252137" y="8641600"/>
            <a:ext cx="1168557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Folio: ____________</a:t>
            </a:r>
          </a:p>
        </p:txBody>
      </p:sp>
      <p:sp>
        <p:nvSpPr>
          <p:cNvPr id="2114" name="CuadroTexto 2113">
            <a:extLst>
              <a:ext uri="{FF2B5EF4-FFF2-40B4-BE49-F238E27FC236}">
                <a16:creationId xmlns:a16="http://schemas.microsoft.com/office/drawing/2014/main" id="{730018DB-B93D-BA50-C0FB-813CFFC91025}"/>
              </a:ext>
            </a:extLst>
          </p:cNvPr>
          <p:cNvSpPr txBox="1"/>
          <p:nvPr/>
        </p:nvSpPr>
        <p:spPr>
          <a:xfrm>
            <a:off x="3511264" y="8670053"/>
            <a:ext cx="662041" cy="2308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900" b="1" dirty="0"/>
              <a:t>CÉDULA</a:t>
            </a:r>
          </a:p>
        </p:txBody>
      </p:sp>
      <p:sp>
        <p:nvSpPr>
          <p:cNvPr id="2115" name="AutoShape 78">
            <a:extLst>
              <a:ext uri="{FF2B5EF4-FFF2-40B4-BE49-F238E27FC236}">
                <a16:creationId xmlns:a16="http://schemas.microsoft.com/office/drawing/2014/main" id="{286ECBA5-8732-8128-97AD-BB981FE796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3751" y="8132534"/>
            <a:ext cx="870208" cy="449132"/>
          </a:xfrm>
          <a:prstGeom prst="roundRect">
            <a:avLst>
              <a:gd name="adj" fmla="val 16667"/>
            </a:avLst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7030A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1000"/>
              </a:spcAft>
              <a:buNone/>
            </a:pPr>
            <a:r>
              <a:rPr lang="es-MX" sz="750" b="1" dirty="0">
                <a:effectLst/>
                <a:latin typeface="Calibri" panose="020F050202020403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CANDIDATURA CON NÚMERO</a:t>
            </a:r>
            <a:endParaRPr lang="es-MX" sz="1200" dirty="0">
              <a:effectLst/>
              <a:latin typeface="Arial" panose="020B060402020202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2116" name="Rectangle 3">
            <a:extLst>
              <a:ext uri="{FF2B5EF4-FFF2-40B4-BE49-F238E27FC236}">
                <a16:creationId xmlns:a16="http://schemas.microsoft.com/office/drawing/2014/main" id="{D0734DFB-4914-ED44-1181-58A5E1681B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8989" y="7098115"/>
            <a:ext cx="244094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0309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para elegir a la(s) persona(s) que </a:t>
            </a:r>
            <a:r>
              <a:rPr lang="es-ES" altLang="es-MX" sz="800" b="1" dirty="0">
                <a:ea typeface="Georgia" panose="02040502050405020303" pitchFamily="18" charset="0"/>
                <a:cs typeface="Arial" panose="020B0604020202020204" pitchFamily="34" charset="0"/>
              </a:rPr>
              <a:t>apoyarán</a:t>
            </a: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 en la conducción de los trabajos al interior de la Junta de Representación de la Coordinadora de Participación Comunitaria en la Demarcación Territorial:</a:t>
            </a:r>
            <a:endParaRPr kumimoji="0" lang="es-MX" altLang="es-MX" sz="8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endParaRPr kumimoji="0" lang="es-ES" altLang="es-MX" sz="800" b="1" i="0" u="none" strike="noStrike" cap="none" normalizeH="0" baseline="0" dirty="0">
              <a:ln>
                <a:noFill/>
              </a:ln>
              <a:effectLst/>
              <a:ea typeface="Georgia" panose="02040502050405020303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r>
              <a:rPr kumimoji="0" lang="es-ES" altLang="es-MX" sz="800" b="1" i="0" u="none" strike="noStrike" cap="none" normalizeH="0" baseline="0" dirty="0">
                <a:ln>
                  <a:noFill/>
                </a:ln>
                <a:effectLst/>
                <a:ea typeface="Georgia" panose="02040502050405020303" pitchFamily="18" charset="0"/>
                <a:cs typeface="Arial" panose="020B0604020202020204" pitchFamily="34" charset="0"/>
              </a:rPr>
              <a:t>_________________________________</a:t>
            </a:r>
            <a:endParaRPr kumimoji="0" lang="es-ES" altLang="es-MX" sz="8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pic>
        <p:nvPicPr>
          <p:cNvPr id="2117" name="Imagen 2116">
            <a:extLst>
              <a:ext uri="{FF2B5EF4-FFF2-40B4-BE49-F238E27FC236}">
                <a16:creationId xmlns:a16="http://schemas.microsoft.com/office/drawing/2014/main" id="{273A8C5C-33DB-CA39-28B7-AE39A160C10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991" y="7022984"/>
            <a:ext cx="765373" cy="44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99373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</TotalTime>
  <Words>384</Words>
  <Application>Microsoft Office PowerPoint</Application>
  <PresentationFormat>Carta (216 x 279 mm)</PresentationFormat>
  <Paragraphs>56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Georgia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Sadhia Getsemany Rubio Hernández</dc:creator>
  <cp:lastModifiedBy>Israel Garzón García</cp:lastModifiedBy>
  <cp:revision>2</cp:revision>
  <dcterms:created xsi:type="dcterms:W3CDTF">2026-05-19T00:41:22Z</dcterms:created>
  <dcterms:modified xsi:type="dcterms:W3CDTF">2026-06-18T02:27:46Z</dcterms:modified>
</cp:coreProperties>
</file>