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144000" cy="6858000" type="letter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162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55013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6737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5983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7420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2651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1284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610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03766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74567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1315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76376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95B447-9FBE-4C70-9D0A-19D274EC7715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DAA59D-3F02-4DE9-9281-2D25475B1E9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901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25ECE-AC7C-6359-6087-24F01D7FF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16C865D-2AA6-D943-2F3F-1EA71D93B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flipV="1">
            <a:off x="-5729" y="-48321"/>
            <a:ext cx="9149730" cy="2930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966CA709-A828-EC27-658C-CD7FB26380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47" b="92480" l="6055" r="89974">
                        <a14:foregroundMark x1="15560" y1="83496" x2="20443" y2="83496"/>
                        <a14:foregroundMark x1="10156" y1="76172" x2="9049" y2="80664"/>
                        <a14:foregroundMark x1="12891" y1="66406" x2="6185" y2="57715"/>
                        <a14:foregroundMark x1="6185" y1="57715" x2="6055" y2="57031"/>
                        <a14:foregroundMark x1="24544" y1="42383" x2="24544" y2="19141"/>
                        <a14:foregroundMark x1="27539" y1="17871" x2="17643" y2="18750"/>
                        <a14:foregroundMark x1="17643" y1="18750" x2="17839" y2="3223"/>
                        <a14:foregroundMark x1="17839" y1="3223" x2="27214" y2="13379"/>
                        <a14:foregroundMark x1="27214" y1="13379" x2="59505" y2="10547"/>
                        <a14:foregroundMark x1="59505" y1="10547" x2="83854" y2="22070"/>
                        <a14:foregroundMark x1="83854" y1="22070" x2="89974" y2="20703"/>
                        <a14:foregroundMark x1="61198" y1="92480" x2="47591" y2="92480"/>
                        <a14:backgroundMark x1="82357" y1="82227" x2="89974" y2="70410"/>
                        <a14:backgroundMark x1="89974" y1="70410" x2="90234" y2="70410"/>
                        <a14:backgroundMark x1="88346" y1="70020" x2="79167" y2="74316"/>
                        <a14:backgroundMark x1="79167" y1="74316" x2="79102" y2="76953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12985"/>
          <a:stretch>
            <a:fillRect/>
          </a:stretch>
        </p:blipFill>
        <p:spPr>
          <a:xfrm>
            <a:off x="1902019" y="-48320"/>
            <a:ext cx="5805468" cy="3367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1">
                <a:alpha val="65000"/>
              </a:schemeClr>
            </a:outerShdw>
          </a:effectLst>
        </p:spPr>
      </p:pic>
      <p:sp>
        <p:nvSpPr>
          <p:cNvPr id="4" name="Cuadro de texto 16">
            <a:extLst>
              <a:ext uri="{FF2B5EF4-FFF2-40B4-BE49-F238E27FC236}">
                <a16:creationId xmlns:a16="http://schemas.microsoft.com/office/drawing/2014/main" id="{5E26F9DF-AE17-C8DE-35A3-5CF53A6F3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5" y="952654"/>
            <a:ext cx="9144001" cy="53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EL INSTITUTO ELECTORAL DE LA CIUDAD DE MÉXICO</a:t>
            </a:r>
            <a:endParaRPr kumimoji="0" lang="es-MX" altLang="es-MX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C67AF527-7D6A-6DE4-BC43-8A87EFAEB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769" y="4300538"/>
            <a:ext cx="8308975" cy="7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Como persona integrante de la Junta de Representación de la Coordinadora de Participación Comunitaria en la demarcación ______________________________________, para el período comprendido del ____ de __________ de 2026 al 31 de mayo de 2027.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Cuadro de texto 1815910131">
            <a:extLst>
              <a:ext uri="{FF2B5EF4-FFF2-40B4-BE49-F238E27FC236}">
                <a16:creationId xmlns:a16="http://schemas.microsoft.com/office/drawing/2014/main" id="{E11ED68E-94AE-B3B8-732F-1AB5E130B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8021" y="5030735"/>
            <a:ext cx="4098925" cy="874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400" b="1" i="0" u="none" strike="noStrike" cap="none" normalizeH="0" baseline="0" dirty="0">
                <a:ln>
                  <a:noFill/>
                </a:ln>
                <a:solidFill>
                  <a:srgbClr val="5D2884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¡CON PARTICIPACIÓN TODO FUNCIONA!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______________________________________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Persona Titular de la Dirección Distrital </a:t>
            </a:r>
            <a:endParaRPr kumimoji="0" lang="es-MX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 Box 9">
            <a:extLst>
              <a:ext uri="{FF2B5EF4-FFF2-40B4-BE49-F238E27FC236}">
                <a16:creationId xmlns:a16="http://schemas.microsoft.com/office/drawing/2014/main" id="{C9657B61-01DE-E811-C6A1-BD07A4E6BC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4481" y="5283942"/>
            <a:ext cx="1162050" cy="118586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ea typeface="Calibri" panose="020F0502020204030204" pitchFamily="34" charset="0"/>
              </a:rPr>
              <a:t>Sello de la DD,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(Se les solicita suprimir el presente texto)</a:t>
            </a:r>
            <a:endParaRPr kumimoji="0" lang="es-MX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Cuadro de texto 1759362441">
            <a:extLst>
              <a:ext uri="{FF2B5EF4-FFF2-40B4-BE49-F238E27FC236}">
                <a16:creationId xmlns:a16="http://schemas.microsoft.com/office/drawing/2014/main" id="{05405043-444F-ABF3-102C-C7FB80E3B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00" y="6435290"/>
            <a:ext cx="417830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200" b="1" i="0" u="none" strike="noStrike" cap="none" normalizeH="0" baseline="0" dirty="0">
                <a:ln>
                  <a:noFill/>
                </a:ln>
                <a:solidFill>
                  <a:srgbClr val="3F1C5A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Ciudad de México</a:t>
            </a:r>
            <a:r>
              <a:rPr lang="es-MX" altLang="es-MX" sz="1200" b="1" dirty="0">
                <a:solidFill>
                  <a:srgbClr val="3F1C5A"/>
                </a:solidFill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s-MX" altLang="es-MX" sz="1200" b="1" i="0" u="none" strike="noStrike" cap="none" normalizeH="0" baseline="0" dirty="0">
                <a:ln>
                  <a:noFill/>
                </a:ln>
                <a:solidFill>
                  <a:srgbClr val="3F1C5A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a ____ de ________ de 2026</a:t>
            </a:r>
            <a:r>
              <a:rPr kumimoji="0" lang="es-MX" altLang="es-MX" sz="12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1AAADF91-1276-5FF9-B5E0-BBC34792EFA0}"/>
              </a:ext>
            </a:extLst>
          </p:cNvPr>
          <p:cNvSpPr/>
          <p:nvPr/>
        </p:nvSpPr>
        <p:spPr>
          <a:xfrm flipV="1">
            <a:off x="1061428" y="4130277"/>
            <a:ext cx="7486650" cy="45085"/>
          </a:xfrm>
          <a:prstGeom prst="rect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11" name="Cuadro de texto 9">
            <a:extLst>
              <a:ext uri="{FF2B5EF4-FFF2-40B4-BE49-F238E27FC236}">
                <a16:creationId xmlns:a16="http://schemas.microsoft.com/office/drawing/2014/main" id="{27027FE0-F89F-F128-7013-737655ACC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3614" y="6078485"/>
            <a:ext cx="4308642" cy="35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Cabecera de Demarcación en  _________________________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3">
            <a:extLst>
              <a:ext uri="{FF2B5EF4-FFF2-40B4-BE49-F238E27FC236}">
                <a16:creationId xmlns:a16="http://schemas.microsoft.com/office/drawing/2014/main" id="{51D37E16-1235-15A5-7FE8-C45F865E9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7952" y="2213471"/>
            <a:ext cx="33170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es-MX" sz="18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Otorga la presente </a:t>
            </a:r>
            <a:endParaRPr kumimoji="0" lang="pt-PT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5">
            <a:extLst>
              <a:ext uri="{FF2B5EF4-FFF2-40B4-BE49-F238E27FC236}">
                <a16:creationId xmlns:a16="http://schemas.microsoft.com/office/drawing/2014/main" id="{D5E34894-BB0D-337C-AE36-9115739A6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F905967-AB8C-349A-33A9-C04CD3E07787}"/>
              </a:ext>
            </a:extLst>
          </p:cNvPr>
          <p:cNvSpPr txBox="1"/>
          <p:nvPr/>
        </p:nvSpPr>
        <p:spPr>
          <a:xfrm>
            <a:off x="3421378" y="3059791"/>
            <a:ext cx="25302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s-MX" sz="1800" b="1" i="0" u="none" strike="noStrike" cap="none" normalizeH="0" baseline="0" dirty="0">
                <a:ln>
                  <a:noFill/>
                </a:ln>
                <a:solidFill>
                  <a:srgbClr val="5D2884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 O N S T A N C I </a:t>
            </a:r>
            <a:r>
              <a:rPr lang="en-US" altLang="es-MX" b="1" dirty="0">
                <a:solidFill>
                  <a:srgbClr val="5D2884"/>
                </a:solidFill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kumimoji="0" lang="en-US" altLang="es-MX" sz="1800" b="1" i="0" u="none" strike="noStrike" cap="none" normalizeH="0" baseline="0" dirty="0">
                <a:ln>
                  <a:noFill/>
                </a:ln>
                <a:solidFill>
                  <a:srgbClr val="5D2884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es-MX" altLang="es-MX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Que acredita a</a:t>
            </a:r>
            <a:endParaRPr lang="es-MX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61F77AD7-E86D-C8FF-E6D5-D8355380A6C3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22405" y="-140904"/>
            <a:ext cx="1634686" cy="1634686"/>
          </a:xfrm>
          <a:prstGeom prst="rect">
            <a:avLst/>
          </a:prstGeom>
        </p:spPr>
      </p:pic>
      <p:sp>
        <p:nvSpPr>
          <p:cNvPr id="18" name="Cuadro de texto 1759362441">
            <a:extLst>
              <a:ext uri="{FF2B5EF4-FFF2-40B4-BE49-F238E27FC236}">
                <a16:creationId xmlns:a16="http://schemas.microsoft.com/office/drawing/2014/main" id="{EFBC8E24-5587-BCB6-FF11-BFAB5CD20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4163" y="3789203"/>
            <a:ext cx="417830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altLang="es-MX" sz="1600" b="1" dirty="0">
                <a:solidFill>
                  <a:srgbClr val="7030A0"/>
                </a:solidFill>
                <a:latin typeface="Aptos" panose="020B00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NOMBRE</a:t>
            </a:r>
            <a:r>
              <a:rPr lang="es-MX" altLang="es-MX" sz="1600" b="1" dirty="0">
                <a:solidFill>
                  <a:srgbClr val="3F1C5A"/>
                </a:solidFill>
                <a:latin typeface="Aptos" panose="020B00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s-MX" altLang="es-MX" sz="16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es-MX" altLang="es-MX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1020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1240</TotalTime>
  <Words>103</Words>
  <Application>Microsoft Office PowerPoint</Application>
  <PresentationFormat>Carta (216 x 279 mm)</PresentationFormat>
  <Paragraphs>15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Montserrat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Sadhia Getsemany Rubio Hernández</dc:creator>
  <cp:lastModifiedBy>Israel Garzón García</cp:lastModifiedBy>
  <cp:revision>4</cp:revision>
  <dcterms:created xsi:type="dcterms:W3CDTF">2026-05-18T20:14:33Z</dcterms:created>
  <dcterms:modified xsi:type="dcterms:W3CDTF">2026-06-18T00:52:31Z</dcterms:modified>
</cp:coreProperties>
</file>