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158" d="100"/>
          <a:sy n="158" d="100"/>
        </p:scale>
        <p:origin x="45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637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250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907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268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557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63061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6193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63115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0403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8823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063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B8AF46-4DA5-44C1-BDA4-3D913DF48F7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C70669-6A26-4609-8242-633CE5807E6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398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25F4563D-18C4-B09C-4B65-4C4DEB66C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252197" y="481488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9CCECC2-99C0-8B5F-8DB9-EFF52FF26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3456782" y="478305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AFD54BE4-6DEE-6AB9-976F-5131905A2015}"/>
              </a:ext>
            </a:extLst>
          </p:cNvPr>
          <p:cNvSpPr/>
          <p:nvPr/>
        </p:nvSpPr>
        <p:spPr>
          <a:xfrm>
            <a:off x="3456783" y="466423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7" name="AutoShape 79">
            <a:extLst>
              <a:ext uri="{FF2B5EF4-FFF2-40B4-BE49-F238E27FC236}">
                <a16:creationId xmlns:a16="http://schemas.microsoft.com/office/drawing/2014/main" id="{D983678E-FFC5-06E1-6929-4DA67C988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113" y="1416760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11B412C2-B1C2-E42D-6328-69D78756E1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62" y="565137"/>
            <a:ext cx="765373" cy="44276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7BB3EFD-2C44-C511-6EA2-A1068B5B00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7556" y="491355"/>
            <a:ext cx="1398645" cy="285250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E6805898-4EE5-BD4C-1220-15CE53519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8803" y="836596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78">
            <a:extLst>
              <a:ext uri="{FF2B5EF4-FFF2-40B4-BE49-F238E27FC236}">
                <a16:creationId xmlns:a16="http://schemas.microsoft.com/office/drawing/2014/main" id="{1D6FCC36-4403-FEB8-7280-1CC201DF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801" y="1416760"/>
            <a:ext cx="870208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7E0E207B-69F7-65EC-8D79-D1BE0059F6A7}"/>
              </a:ext>
            </a:extLst>
          </p:cNvPr>
          <p:cNvSpPr/>
          <p:nvPr/>
        </p:nvSpPr>
        <p:spPr>
          <a:xfrm>
            <a:off x="249406" y="471143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CFC91FA4-2EEE-C805-AC93-6DA79D789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110" y="848041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AutoShape 78">
            <a:extLst>
              <a:ext uri="{FF2B5EF4-FFF2-40B4-BE49-F238E27FC236}">
                <a16:creationId xmlns:a16="http://schemas.microsoft.com/office/drawing/2014/main" id="{E886C7A4-D3F3-185D-775C-9397EF3A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230" y="1427270"/>
            <a:ext cx="870208" cy="50156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79477DC0-881B-5D6D-107D-09E3D34F8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1" y="527307"/>
            <a:ext cx="765373" cy="442769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5C6FCC35-88B7-CD65-5FB9-4AE2F9AAB2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987" y="496267"/>
            <a:ext cx="1398645" cy="28525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65B32873-D7D9-E045-CE38-B443E6C931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7314" y="712507"/>
            <a:ext cx="1860424" cy="559581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0E82BE61-6B0A-C0D0-355D-9573F3B034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3355" y="712507"/>
            <a:ext cx="1860424" cy="559581"/>
          </a:xfrm>
          <a:prstGeom prst="rect">
            <a:avLst/>
          </a:prstGeom>
        </p:spPr>
      </p:pic>
      <p:sp>
        <p:nvSpPr>
          <p:cNvPr id="35" name="AutoShape 79">
            <a:extLst>
              <a:ext uri="{FF2B5EF4-FFF2-40B4-BE49-F238E27FC236}">
                <a16:creationId xmlns:a16="http://schemas.microsoft.com/office/drawing/2014/main" id="{64E52E09-1E2D-66C7-33BB-B9C755DFE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4832" y="1416760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C288E9F6-0B0D-E2A3-194B-2BA163992BBB}"/>
              </a:ext>
            </a:extLst>
          </p:cNvPr>
          <p:cNvSpPr txBox="1"/>
          <p:nvPr/>
        </p:nvSpPr>
        <p:spPr>
          <a:xfrm>
            <a:off x="2057299" y="2068894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278A3B1F-2803-83B2-4F92-791A54853396}"/>
              </a:ext>
            </a:extLst>
          </p:cNvPr>
          <p:cNvSpPr txBox="1"/>
          <p:nvPr/>
        </p:nvSpPr>
        <p:spPr>
          <a:xfrm>
            <a:off x="5265579" y="2072480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6DC78F7B-D4A2-6FB0-DCA9-54401D57B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251293" y="2584523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B03BBB00-C46D-021C-86CD-F9F17662F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3455878" y="2581340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Rectángulo 39">
            <a:extLst>
              <a:ext uri="{FF2B5EF4-FFF2-40B4-BE49-F238E27FC236}">
                <a16:creationId xmlns:a16="http://schemas.microsoft.com/office/drawing/2014/main" id="{C0E0BA97-5490-76D0-E5EB-948498E757D8}"/>
              </a:ext>
            </a:extLst>
          </p:cNvPr>
          <p:cNvSpPr/>
          <p:nvPr/>
        </p:nvSpPr>
        <p:spPr>
          <a:xfrm>
            <a:off x="3455879" y="2569458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41" name="AutoShape 79">
            <a:extLst>
              <a:ext uri="{FF2B5EF4-FFF2-40B4-BE49-F238E27FC236}">
                <a16:creationId xmlns:a16="http://schemas.microsoft.com/office/drawing/2014/main" id="{0548860A-6B7A-DB9B-F46E-AA341D1D4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209" y="3519795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741DB0FD-2F79-7724-8455-EAFA8895F1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58" y="2668172"/>
            <a:ext cx="765373" cy="442769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B139AB19-7268-44F8-A4B6-394AFD0FD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6652" y="2594390"/>
            <a:ext cx="1398645" cy="285250"/>
          </a:xfrm>
          <a:prstGeom prst="rect">
            <a:avLst/>
          </a:prstGeom>
        </p:spPr>
      </p:pic>
      <p:pic>
        <p:nvPicPr>
          <p:cNvPr id="44" name="Picture 2">
            <a:extLst>
              <a:ext uri="{FF2B5EF4-FFF2-40B4-BE49-F238E27FC236}">
                <a16:creationId xmlns:a16="http://schemas.microsoft.com/office/drawing/2014/main" id="{5CDAACF5-6569-0259-D62D-1B34DB66B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7899" y="2939631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AutoShape 78">
            <a:extLst>
              <a:ext uri="{FF2B5EF4-FFF2-40B4-BE49-F238E27FC236}">
                <a16:creationId xmlns:a16="http://schemas.microsoft.com/office/drawing/2014/main" id="{CF1B09D5-4EE0-79C0-9A16-DDA9334E0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897" y="3519795"/>
            <a:ext cx="870208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5CCA8F81-A91E-94F0-297D-BCFE1B49AB72}"/>
              </a:ext>
            </a:extLst>
          </p:cNvPr>
          <p:cNvSpPr/>
          <p:nvPr/>
        </p:nvSpPr>
        <p:spPr>
          <a:xfrm>
            <a:off x="248502" y="2574178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47" name="Picture 2">
            <a:extLst>
              <a:ext uri="{FF2B5EF4-FFF2-40B4-BE49-F238E27FC236}">
                <a16:creationId xmlns:a16="http://schemas.microsoft.com/office/drawing/2014/main" id="{EB1EF4C5-E826-ACB2-2807-23767CBA9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6206" y="2951076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AutoShape 78">
            <a:extLst>
              <a:ext uri="{FF2B5EF4-FFF2-40B4-BE49-F238E27FC236}">
                <a16:creationId xmlns:a16="http://schemas.microsoft.com/office/drawing/2014/main" id="{24E4CB9C-DDE7-07CF-0622-7C8109129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26" y="3530305"/>
            <a:ext cx="870208" cy="50156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CA4D3925-F11A-3101-B8DE-785BA8759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67" y="2630342"/>
            <a:ext cx="765373" cy="442769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B5BC32A9-1D47-B898-42BF-DB0A1EC123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083" y="2599302"/>
            <a:ext cx="1398645" cy="28525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F4CE89D9-F044-1BF6-1E49-28AE04EE77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6410" y="2815542"/>
            <a:ext cx="1860424" cy="559581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16828FB6-8D0A-29AB-9A90-8A868EEC1F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2451" y="2815542"/>
            <a:ext cx="1860424" cy="559581"/>
          </a:xfrm>
          <a:prstGeom prst="rect">
            <a:avLst/>
          </a:prstGeom>
        </p:spPr>
      </p:pic>
      <p:sp>
        <p:nvSpPr>
          <p:cNvPr id="53" name="AutoShape 79">
            <a:extLst>
              <a:ext uri="{FF2B5EF4-FFF2-40B4-BE49-F238E27FC236}">
                <a16:creationId xmlns:a16="http://schemas.microsoft.com/office/drawing/2014/main" id="{933EA507-6CA4-C0D0-26FE-389407236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928" y="3519795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8E5028F6-B3F7-FC6F-2CA8-C3A9EB1F5B6F}"/>
              </a:ext>
            </a:extLst>
          </p:cNvPr>
          <p:cNvSpPr txBox="1"/>
          <p:nvPr/>
        </p:nvSpPr>
        <p:spPr>
          <a:xfrm>
            <a:off x="2056395" y="4171929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C027B7FE-6757-467E-C394-FDCD274458AB}"/>
              </a:ext>
            </a:extLst>
          </p:cNvPr>
          <p:cNvSpPr txBox="1"/>
          <p:nvPr/>
        </p:nvSpPr>
        <p:spPr>
          <a:xfrm>
            <a:off x="5264675" y="4175515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F1E758F3-38BE-7E2C-B270-C17D777290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251293" y="4704960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BCA71EC8-D4D0-3CEF-1049-D3B3D4DC98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3455878" y="4701777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8" name="Rectángulo 57">
            <a:extLst>
              <a:ext uri="{FF2B5EF4-FFF2-40B4-BE49-F238E27FC236}">
                <a16:creationId xmlns:a16="http://schemas.microsoft.com/office/drawing/2014/main" id="{7AAAF5E3-AE78-D34B-1904-15A078F55120}"/>
              </a:ext>
            </a:extLst>
          </p:cNvPr>
          <p:cNvSpPr/>
          <p:nvPr/>
        </p:nvSpPr>
        <p:spPr>
          <a:xfrm>
            <a:off x="3455879" y="4689895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59" name="AutoShape 79">
            <a:extLst>
              <a:ext uri="{FF2B5EF4-FFF2-40B4-BE49-F238E27FC236}">
                <a16:creationId xmlns:a16="http://schemas.microsoft.com/office/drawing/2014/main" id="{E4376B9C-9387-182F-22FF-AB7C4242C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209" y="5640232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2D0FB4F5-E4E4-55D9-768B-6EE7607D7A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58" y="4788609"/>
            <a:ext cx="765373" cy="442769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9742BD12-6946-39DB-AF75-31B45BE5D0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6652" y="4714827"/>
            <a:ext cx="1398645" cy="285250"/>
          </a:xfrm>
          <a:prstGeom prst="rect">
            <a:avLst/>
          </a:prstGeom>
        </p:spPr>
      </p:pic>
      <p:pic>
        <p:nvPicPr>
          <p:cNvPr id="62" name="Picture 2">
            <a:extLst>
              <a:ext uri="{FF2B5EF4-FFF2-40B4-BE49-F238E27FC236}">
                <a16:creationId xmlns:a16="http://schemas.microsoft.com/office/drawing/2014/main" id="{BE16DB20-D03A-D07B-9E3A-A99CF119C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7899" y="5060068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AutoShape 78">
            <a:extLst>
              <a:ext uri="{FF2B5EF4-FFF2-40B4-BE49-F238E27FC236}">
                <a16:creationId xmlns:a16="http://schemas.microsoft.com/office/drawing/2014/main" id="{65A60A3C-616E-BA84-D4D6-A36F9CC75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897" y="5640232"/>
            <a:ext cx="870208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F3E498CD-34A6-ABE9-583F-938A4839D12B}"/>
              </a:ext>
            </a:extLst>
          </p:cNvPr>
          <p:cNvSpPr/>
          <p:nvPr/>
        </p:nvSpPr>
        <p:spPr>
          <a:xfrm>
            <a:off x="248502" y="4694615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65" name="Picture 2">
            <a:extLst>
              <a:ext uri="{FF2B5EF4-FFF2-40B4-BE49-F238E27FC236}">
                <a16:creationId xmlns:a16="http://schemas.microsoft.com/office/drawing/2014/main" id="{48D5A327-EC35-0B47-FDAD-AF1A9F832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6206" y="5071513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AutoShape 78">
            <a:extLst>
              <a:ext uri="{FF2B5EF4-FFF2-40B4-BE49-F238E27FC236}">
                <a16:creationId xmlns:a16="http://schemas.microsoft.com/office/drawing/2014/main" id="{06B65EE6-9C0D-803F-2D3B-DAFB7B938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26" y="5650742"/>
            <a:ext cx="870208" cy="50156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67" name="Imagen 66">
            <a:extLst>
              <a:ext uri="{FF2B5EF4-FFF2-40B4-BE49-F238E27FC236}">
                <a16:creationId xmlns:a16="http://schemas.microsoft.com/office/drawing/2014/main" id="{AC5F76BB-14F1-D9C0-7C1D-8A5D9B701A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67" y="4750779"/>
            <a:ext cx="765373" cy="442769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FAB83031-83D8-07F6-8539-7ACC82B49B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083" y="4719739"/>
            <a:ext cx="1398645" cy="28525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13348C2C-8583-86CD-A818-65CABBEF36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6410" y="4935979"/>
            <a:ext cx="1860424" cy="559581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CEA631BF-AEC5-2788-2349-56912E84C7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2451" y="4935979"/>
            <a:ext cx="1860424" cy="559581"/>
          </a:xfrm>
          <a:prstGeom prst="rect">
            <a:avLst/>
          </a:prstGeom>
        </p:spPr>
      </p:pic>
      <p:sp>
        <p:nvSpPr>
          <p:cNvPr id="71" name="AutoShape 79">
            <a:extLst>
              <a:ext uri="{FF2B5EF4-FFF2-40B4-BE49-F238E27FC236}">
                <a16:creationId xmlns:a16="http://schemas.microsoft.com/office/drawing/2014/main" id="{DA6D64D4-405F-CD5E-D27D-8295322CD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928" y="5640232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8C8CFC27-B924-2DE3-3DF2-FF231E2B235C}"/>
              </a:ext>
            </a:extLst>
          </p:cNvPr>
          <p:cNvSpPr txBox="1"/>
          <p:nvPr/>
        </p:nvSpPr>
        <p:spPr>
          <a:xfrm>
            <a:off x="2056395" y="6292366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A32245BD-AFD7-C5EC-A88F-3B885D44F882}"/>
              </a:ext>
            </a:extLst>
          </p:cNvPr>
          <p:cNvSpPr txBox="1"/>
          <p:nvPr/>
        </p:nvSpPr>
        <p:spPr>
          <a:xfrm>
            <a:off x="5264675" y="6295952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pic>
        <p:nvPicPr>
          <p:cNvPr id="74" name="Imagen 73">
            <a:extLst>
              <a:ext uri="{FF2B5EF4-FFF2-40B4-BE49-F238E27FC236}">
                <a16:creationId xmlns:a16="http://schemas.microsoft.com/office/drawing/2014/main" id="{A19842A7-696E-3AD3-91E2-D6821C0A55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251293" y="6861348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6CC81FF7-76C1-1CE7-937C-5EE2ABDC2A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3455878" y="6858165"/>
            <a:ext cx="3208281" cy="153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6" name="Rectángulo 75">
            <a:extLst>
              <a:ext uri="{FF2B5EF4-FFF2-40B4-BE49-F238E27FC236}">
                <a16:creationId xmlns:a16="http://schemas.microsoft.com/office/drawing/2014/main" id="{4B203DB9-BBD6-5E13-A172-655535055386}"/>
              </a:ext>
            </a:extLst>
          </p:cNvPr>
          <p:cNvSpPr/>
          <p:nvPr/>
        </p:nvSpPr>
        <p:spPr>
          <a:xfrm>
            <a:off x="3455879" y="6846283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7" name="AutoShape 79">
            <a:extLst>
              <a:ext uri="{FF2B5EF4-FFF2-40B4-BE49-F238E27FC236}">
                <a16:creationId xmlns:a16="http://schemas.microsoft.com/office/drawing/2014/main" id="{A9EAA444-38E4-D2B7-D6AF-563D57F66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209" y="7796620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08AB435F-FE8F-FFE2-0BD5-592EC6FEB3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58" y="6944997"/>
            <a:ext cx="765373" cy="442769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3CCB698B-ACE7-7627-CC96-6A027890E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6652" y="6871215"/>
            <a:ext cx="1398645" cy="285250"/>
          </a:xfrm>
          <a:prstGeom prst="rect">
            <a:avLst/>
          </a:prstGeom>
        </p:spPr>
      </p:pic>
      <p:pic>
        <p:nvPicPr>
          <p:cNvPr id="80" name="Picture 2">
            <a:extLst>
              <a:ext uri="{FF2B5EF4-FFF2-40B4-BE49-F238E27FC236}">
                <a16:creationId xmlns:a16="http://schemas.microsoft.com/office/drawing/2014/main" id="{10B3E584-9A50-8E60-FB7F-DEE76E282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7899" y="7216456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AutoShape 78">
            <a:extLst>
              <a:ext uri="{FF2B5EF4-FFF2-40B4-BE49-F238E27FC236}">
                <a16:creationId xmlns:a16="http://schemas.microsoft.com/office/drawing/2014/main" id="{56AAA98B-BE95-32FD-C132-B1E662684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6897" y="7796620"/>
            <a:ext cx="870208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7DD1CEFB-F6C4-D6E2-6FC7-67BB2B59DF23}"/>
              </a:ext>
            </a:extLst>
          </p:cNvPr>
          <p:cNvSpPr/>
          <p:nvPr/>
        </p:nvSpPr>
        <p:spPr>
          <a:xfrm>
            <a:off x="248502" y="6851003"/>
            <a:ext cx="3208280" cy="1871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83" name="Picture 2">
            <a:extLst>
              <a:ext uri="{FF2B5EF4-FFF2-40B4-BE49-F238E27FC236}">
                <a16:creationId xmlns:a16="http://schemas.microsoft.com/office/drawing/2014/main" id="{205B8F78-4E4B-D1C1-DCAC-9A4C2D1D2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4" b="97266" l="4232" r="97591">
                        <a14:foregroundMark x1="31510" y1="48730" x2="31055" y2="40723"/>
                        <a14:foregroundMark x1="13607" y1="57227" x2="16667" y2="51270"/>
                        <a14:foregroundMark x1="16667" y1="51270" x2="16602" y2="44141"/>
                        <a14:foregroundMark x1="16602" y1="44141" x2="17253" y2="41797"/>
                        <a14:foregroundMark x1="7422" y1="65039" x2="6836" y2="69238"/>
                        <a14:foregroundMark x1="4232" y1="66211" x2="6836" y2="62109"/>
                        <a14:foregroundMark x1="31641" y1="68457" x2="34570" y2="87402"/>
                        <a14:foregroundMark x1="34570" y1="87402" x2="39323" y2="87500"/>
                        <a14:foregroundMark x1="39323" y1="87500" x2="38672" y2="75586"/>
                        <a14:foregroundMark x1="38672" y1="75586" x2="35807" y2="69922"/>
                        <a14:foregroundMark x1="40560" y1="66016" x2="55664" y2="75586"/>
                        <a14:foregroundMark x1="55664" y1="75586" x2="57682" y2="76074"/>
                        <a14:foregroundMark x1="54622" y1="69922" x2="58398" y2="74219"/>
                        <a14:foregroundMark x1="58398" y1="74219" x2="65625" y2="74805"/>
                        <a14:foregroundMark x1="65625" y1="74805" x2="74674" y2="65527"/>
                        <a14:foregroundMark x1="74674" y1="65527" x2="75000" y2="63184"/>
                        <a14:foregroundMark x1="52018" y1="85059" x2="42578" y2="88281"/>
                        <a14:foregroundMark x1="42578" y1="88281" x2="37305" y2="92578"/>
                        <a14:foregroundMark x1="37305" y1="92578" x2="33008" y2="93750"/>
                        <a14:foregroundMark x1="49414" y1="93066" x2="71419" y2="86621"/>
                        <a14:foregroundMark x1="71419" y1="86621" x2="69076" y2="92773"/>
                        <a14:foregroundMark x1="69076" y1="92773" x2="59310" y2="97266"/>
                        <a14:foregroundMark x1="59310" y1="97266" x2="56315" y2="97266"/>
                        <a14:foregroundMark x1="71484" y1="88477" x2="94206" y2="56055"/>
                        <a14:foregroundMark x1="94206" y1="56055" x2="94792" y2="54688"/>
                        <a14:foregroundMark x1="75521" y1="90527" x2="70443" y2="92188"/>
                        <a14:foregroundMark x1="40885" y1="65332" x2="63477" y2="72266"/>
                        <a14:foregroundMark x1="63477" y1="72266" x2="71615" y2="68457"/>
                        <a14:foregroundMark x1="71615" y1="68457" x2="71680" y2="67578"/>
                        <a14:foregroundMark x1="45898" y1="95215" x2="62370" y2="92090"/>
                        <a14:foregroundMark x1="62370" y1="92090" x2="62630" y2="91699"/>
                        <a14:foregroundMark x1="95573" y1="55371" x2="94792" y2="65918"/>
                        <a14:foregroundMark x1="94792" y1="65918" x2="92839" y2="70605"/>
                        <a14:foregroundMark x1="97721" y1="60254" x2="95443" y2="69922"/>
                        <a14:foregroundMark x1="95443" y1="69922" x2="91276" y2="77734"/>
                        <a14:foregroundMark x1="24935" y1="44629" x2="9310" y2="51074"/>
                        <a14:foregroundMark x1="6706" y1="55859" x2="7878" y2="62793"/>
                        <a14:foregroundMark x1="7878" y1="62793" x2="16667" y2="84375"/>
                        <a14:foregroundMark x1="16667" y1="84375" x2="24935" y2="92676"/>
                        <a14:foregroundMark x1="14323" y1="81348" x2="8984" y2="76758"/>
                        <a14:foregroundMark x1="25521" y1="91309" x2="29362" y2="92383"/>
                        <a14:foregroundMark x1="67188" y1="95996" x2="76302" y2="91699"/>
                        <a14:foregroundMark x1="82813" y1="86328" x2="88021" y2="78711"/>
                        <a14:foregroundMark x1="88021" y1="78711" x2="88607" y2="77246"/>
                        <a14:foregroundMark x1="81836" y1="16602" x2="82096" y2="2539"/>
                        <a14:foregroundMark x1="81576" y1="10449" x2="82552" y2="13379"/>
                        <a14:foregroundMark x1="81966" y1="8105" x2="82161" y2="684"/>
                        <a14:backgroundMark x1="6836" y1="87402" x2="15625" y2="94238"/>
                        <a14:backgroundMark x1="15625" y1="94238" x2="16016" y2="94238"/>
                        <a14:backgroundMark x1="16341" y1="93750" x2="24479" y2="97949"/>
                        <a14:backgroundMark x1="12174" y1="87598" x2="6380" y2="78613"/>
                        <a14:backgroundMark x1="24609" y1="96582" x2="31836" y2="98438"/>
                        <a14:backgroundMark x1="77344" y1="96289" x2="72917" y2="99316"/>
                        <a14:backgroundMark x1="72917" y1="99316" x2="70898" y2="99121"/>
                        <a14:backgroundMark x1="83464" y1="91309" x2="97135" y2="69141"/>
                        <a14:backgroundMark x1="97135" y1="69141" x2="98633" y2="64551"/>
                        <a14:backgroundMark x1="69531" y1="97949" x2="64128" y2="99316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6206" y="7227901"/>
            <a:ext cx="1071366" cy="71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AutoShape 78">
            <a:extLst>
              <a:ext uri="{FF2B5EF4-FFF2-40B4-BE49-F238E27FC236}">
                <a16:creationId xmlns:a16="http://schemas.microsoft.com/office/drawing/2014/main" id="{0ACE43D7-70EF-F674-6331-9199B74FF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26" y="7807130"/>
            <a:ext cx="870208" cy="50156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Imagen 84">
            <a:extLst>
              <a:ext uri="{FF2B5EF4-FFF2-40B4-BE49-F238E27FC236}">
                <a16:creationId xmlns:a16="http://schemas.microsoft.com/office/drawing/2014/main" id="{9A22F559-EA9D-8918-7366-5E59FDC33D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67" y="6907167"/>
            <a:ext cx="765373" cy="442769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C39A90CF-F030-5C21-A86C-C8CF145230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083" y="6876127"/>
            <a:ext cx="1398645" cy="285250"/>
          </a:xfrm>
          <a:prstGeom prst="rect">
            <a:avLst/>
          </a:prstGeom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372BBFCC-C46E-326C-A4CF-954101AB29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6410" y="7092367"/>
            <a:ext cx="1860424" cy="559581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06335EE4-3624-2828-E3E0-88B638A532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2451" y="7092367"/>
            <a:ext cx="1860424" cy="559581"/>
          </a:xfrm>
          <a:prstGeom prst="rect">
            <a:avLst/>
          </a:prstGeom>
        </p:spPr>
      </p:pic>
      <p:sp>
        <p:nvSpPr>
          <p:cNvPr id="89" name="AutoShape 79">
            <a:extLst>
              <a:ext uri="{FF2B5EF4-FFF2-40B4-BE49-F238E27FC236}">
                <a16:creationId xmlns:a16="http://schemas.microsoft.com/office/drawing/2014/main" id="{8694CF63-D73F-266E-960A-2AA87C56E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928" y="7796620"/>
            <a:ext cx="1401024" cy="512078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F9E6E9AC-A7AB-A248-F20C-0A991065FEED}"/>
              </a:ext>
            </a:extLst>
          </p:cNvPr>
          <p:cNvSpPr txBox="1"/>
          <p:nvPr/>
        </p:nvSpPr>
        <p:spPr>
          <a:xfrm>
            <a:off x="2056395" y="8448754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F08FE576-FC12-A10D-DFFB-8B6D222ABEB9}"/>
              </a:ext>
            </a:extLst>
          </p:cNvPr>
          <p:cNvSpPr txBox="1"/>
          <p:nvPr/>
        </p:nvSpPr>
        <p:spPr>
          <a:xfrm>
            <a:off x="5264675" y="8452340"/>
            <a:ext cx="1168557" cy="2308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AEBC920-BC47-D20C-99BD-264D81ED3B20}"/>
              </a:ext>
            </a:extLst>
          </p:cNvPr>
          <p:cNvSpPr txBox="1"/>
          <p:nvPr/>
        </p:nvSpPr>
        <p:spPr>
          <a:xfrm>
            <a:off x="264676" y="4207146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C6C2250-2BD6-BB19-1289-E02E4CFF2C46}"/>
              </a:ext>
            </a:extLst>
          </p:cNvPr>
          <p:cNvSpPr txBox="1"/>
          <p:nvPr/>
        </p:nvSpPr>
        <p:spPr>
          <a:xfrm>
            <a:off x="3474338" y="4203946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29ADFAB-4F36-C16A-2C4A-90CC0BEDFF54}"/>
              </a:ext>
            </a:extLst>
          </p:cNvPr>
          <p:cNvSpPr txBox="1"/>
          <p:nvPr/>
        </p:nvSpPr>
        <p:spPr>
          <a:xfrm>
            <a:off x="271814" y="2094572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31A0A10-C4CD-026A-0A53-9F10E75BF596}"/>
              </a:ext>
            </a:extLst>
          </p:cNvPr>
          <p:cNvSpPr txBox="1"/>
          <p:nvPr/>
        </p:nvSpPr>
        <p:spPr>
          <a:xfrm>
            <a:off x="3474339" y="2099318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3178378-4726-B743-A61A-3F192C238DF6}"/>
              </a:ext>
            </a:extLst>
          </p:cNvPr>
          <p:cNvSpPr txBox="1"/>
          <p:nvPr/>
        </p:nvSpPr>
        <p:spPr>
          <a:xfrm>
            <a:off x="284171" y="6312307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736CD97-3BEF-B58F-8176-4FE61E64DEE4}"/>
              </a:ext>
            </a:extLst>
          </p:cNvPr>
          <p:cNvSpPr txBox="1"/>
          <p:nvPr/>
        </p:nvSpPr>
        <p:spPr>
          <a:xfrm>
            <a:off x="3486696" y="6317053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208C0E1-137A-F847-C1D4-9DDD1B27D2DB}"/>
              </a:ext>
            </a:extLst>
          </p:cNvPr>
          <p:cNvSpPr txBox="1"/>
          <p:nvPr/>
        </p:nvSpPr>
        <p:spPr>
          <a:xfrm>
            <a:off x="284171" y="8472180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C4D5232-2935-5D71-8EA3-B3B48E25A461}"/>
              </a:ext>
            </a:extLst>
          </p:cNvPr>
          <p:cNvSpPr txBox="1"/>
          <p:nvPr/>
        </p:nvSpPr>
        <p:spPr>
          <a:xfrm>
            <a:off x="3486696" y="8451526"/>
            <a:ext cx="77207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R O N D A S</a:t>
            </a:r>
          </a:p>
        </p:txBody>
      </p:sp>
    </p:spTree>
    <p:extLst>
      <p:ext uri="{BB962C8B-B14F-4D97-AF65-F5344CB8AC3E}">
        <p14:creationId xmlns:p14="http://schemas.microsoft.com/office/powerpoint/2010/main" val="24409937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120</Words>
  <Application>Microsoft Office PowerPoint</Application>
  <PresentationFormat>Carta (216 x 279 mm)</PresentationFormat>
  <Paragraphs>32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Sadhia Getsemany Rubio Hernández</dc:creator>
  <cp:lastModifiedBy>Israel Garzón García</cp:lastModifiedBy>
  <cp:revision>2</cp:revision>
  <dcterms:created xsi:type="dcterms:W3CDTF">2026-05-19T00:21:49Z</dcterms:created>
  <dcterms:modified xsi:type="dcterms:W3CDTF">2026-06-18T01:58:28Z</dcterms:modified>
</cp:coreProperties>
</file>